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6"/>
  </p:notesMasterIdLst>
  <p:sldIdLst>
    <p:sldId id="280" r:id="rId2"/>
    <p:sldId id="292" r:id="rId3"/>
    <p:sldId id="298" r:id="rId4"/>
    <p:sldId id="302" r:id="rId5"/>
    <p:sldId id="309" r:id="rId6"/>
    <p:sldId id="318" r:id="rId7"/>
    <p:sldId id="306" r:id="rId8"/>
    <p:sldId id="327" r:id="rId9"/>
    <p:sldId id="323" r:id="rId10"/>
    <p:sldId id="322" r:id="rId11"/>
    <p:sldId id="312" r:id="rId12"/>
    <p:sldId id="348" r:id="rId13"/>
    <p:sldId id="311" r:id="rId14"/>
    <p:sldId id="330" r:id="rId15"/>
    <p:sldId id="347" r:id="rId16"/>
    <p:sldId id="321" r:id="rId17"/>
    <p:sldId id="316" r:id="rId18"/>
    <p:sldId id="317" r:id="rId19"/>
    <p:sldId id="314" r:id="rId20"/>
    <p:sldId id="304" r:id="rId21"/>
    <p:sldId id="303" r:id="rId22"/>
    <p:sldId id="294" r:id="rId23"/>
    <p:sldId id="346" r:id="rId24"/>
    <p:sldId id="296" r:id="rId25"/>
    <p:sldId id="299" r:id="rId26"/>
    <p:sldId id="326" r:id="rId27"/>
    <p:sldId id="295" r:id="rId28"/>
    <p:sldId id="345" r:id="rId29"/>
    <p:sldId id="328" r:id="rId30"/>
    <p:sldId id="332" r:id="rId31"/>
    <p:sldId id="333" r:id="rId32"/>
    <p:sldId id="334" r:id="rId33"/>
    <p:sldId id="335" r:id="rId34"/>
    <p:sldId id="336" r:id="rId35"/>
    <p:sldId id="337" r:id="rId36"/>
    <p:sldId id="338" r:id="rId37"/>
    <p:sldId id="339" r:id="rId38"/>
    <p:sldId id="340" r:id="rId39"/>
    <p:sldId id="341" r:id="rId40"/>
    <p:sldId id="342" r:id="rId41"/>
    <p:sldId id="320" r:id="rId42"/>
    <p:sldId id="331" r:id="rId43"/>
    <p:sldId id="324" r:id="rId44"/>
    <p:sldId id="329" r:id="rId45"/>
  </p:sldIdLst>
  <p:sldSz cx="9144000" cy="6858000" type="screen4x3"/>
  <p:notesSz cx="6858000" cy="9144000"/>
  <p:defaultTextStyle>
    <a:defPPr>
      <a:defRPr lang="de-DE"/>
    </a:defPPr>
    <a:lvl1pPr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Geneva" charset="-128"/>
        <a:cs typeface="+mn-cs"/>
      </a:defRPr>
    </a:lvl5pPr>
    <a:lvl6pPr marL="2286000" algn="l" defTabSz="914400" rtl="0" eaLnBrk="1" latinLnBrk="0" hangingPunct="1">
      <a:defRPr kern="1200">
        <a:solidFill>
          <a:schemeClr val="tx1"/>
        </a:solidFill>
        <a:latin typeface="Arial" panose="020B0604020202020204" pitchFamily="34" charset="0"/>
        <a:ea typeface="Geneva" charset="-128"/>
        <a:cs typeface="+mn-cs"/>
      </a:defRPr>
    </a:lvl6pPr>
    <a:lvl7pPr marL="2743200" algn="l" defTabSz="914400" rtl="0" eaLnBrk="1" latinLnBrk="0" hangingPunct="1">
      <a:defRPr kern="1200">
        <a:solidFill>
          <a:schemeClr val="tx1"/>
        </a:solidFill>
        <a:latin typeface="Arial" panose="020B0604020202020204" pitchFamily="34" charset="0"/>
        <a:ea typeface="Geneva" charset="-128"/>
        <a:cs typeface="+mn-cs"/>
      </a:defRPr>
    </a:lvl7pPr>
    <a:lvl8pPr marL="3200400" algn="l" defTabSz="914400" rtl="0" eaLnBrk="1" latinLnBrk="0" hangingPunct="1">
      <a:defRPr kern="1200">
        <a:solidFill>
          <a:schemeClr val="tx1"/>
        </a:solidFill>
        <a:latin typeface="Arial" panose="020B0604020202020204" pitchFamily="34" charset="0"/>
        <a:ea typeface="Geneva" charset="-128"/>
        <a:cs typeface="+mn-cs"/>
      </a:defRPr>
    </a:lvl8pPr>
    <a:lvl9pPr marL="3657600" algn="l" defTabSz="914400" rtl="0" eaLnBrk="1" latinLnBrk="0" hangingPunct="1">
      <a:defRPr kern="1200">
        <a:solidFill>
          <a:schemeClr val="tx1"/>
        </a:solidFill>
        <a:latin typeface="Arial" panose="020B0604020202020204" pitchFamily="34" charset="0"/>
        <a:ea typeface="Geneva" charset="-128"/>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00"/>
    <a:srgbClr val="B3EAAC"/>
    <a:srgbClr val="CEB710"/>
    <a:srgbClr val="F8EEA6"/>
    <a:srgbClr val="F5E77F"/>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4" d="100"/>
          <a:sy n="74" d="100"/>
        </p:scale>
        <p:origin x="-1254"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855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2" Type="http://schemas.openxmlformats.org/officeDocument/2006/relationships/oleObject" Target="Mappe1"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Mappe1"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0"/>
          <c:order val="0"/>
          <c:tx>
            <c:strRef>
              <c:f>Tabelle1!$B$5</c:f>
              <c:strCache>
                <c:ptCount val="1"/>
                <c:pt idx="0">
                  <c:v>Jahr seit Gründung</c:v>
                </c:pt>
              </c:strCache>
            </c:strRef>
          </c:tx>
          <c:marker>
            <c:symbol val="none"/>
          </c:marker>
          <c:val>
            <c:numRef>
              <c:f>Tabelle1!$B$6:$B$13</c:f>
              <c:numCache>
                <c:formatCode>General</c:formatCode>
                <c:ptCount val="8"/>
                <c:pt idx="0">
                  <c:v>2011</c:v>
                </c:pt>
                <c:pt idx="1">
                  <c:v>2012</c:v>
                </c:pt>
                <c:pt idx="2">
                  <c:v>2013</c:v>
                </c:pt>
                <c:pt idx="3">
                  <c:v>2014</c:v>
                </c:pt>
                <c:pt idx="4">
                  <c:v>2015</c:v>
                </c:pt>
                <c:pt idx="5">
                  <c:v>2016</c:v>
                </c:pt>
                <c:pt idx="6">
                  <c:v>2017</c:v>
                </c:pt>
                <c:pt idx="7">
                  <c:v>2018</c:v>
                </c:pt>
              </c:numCache>
            </c:numRef>
          </c:val>
          <c:smooth val="0"/>
          <c:extLst xmlns:c16r2="http://schemas.microsoft.com/office/drawing/2015/06/chart">
            <c:ext xmlns:c16="http://schemas.microsoft.com/office/drawing/2014/chart" uri="{C3380CC4-5D6E-409C-BE32-E72D297353CC}">
              <c16:uniqueId val="{00000000-8EEA-410E-8C2A-71C21481B02A}"/>
            </c:ext>
          </c:extLst>
        </c:ser>
        <c:ser>
          <c:idx val="1"/>
          <c:order val="1"/>
          <c:tx>
            <c:strRef>
              <c:f>Tabelle1!$C$5</c:f>
              <c:strCache>
                <c:ptCount val="1"/>
                <c:pt idx="0">
                  <c:v>Spenden insg. 824.200 €</c:v>
                </c:pt>
              </c:strCache>
            </c:strRef>
          </c:tx>
          <c:spPr>
            <a:ln w="76200"/>
          </c:spPr>
          <c:marker>
            <c:symbol val="none"/>
          </c:marker>
          <c:val>
            <c:numRef>
              <c:f>Tabelle1!$C$6:$C$13</c:f>
              <c:numCache>
                <c:formatCode>#,##0</c:formatCode>
                <c:ptCount val="8"/>
                <c:pt idx="0">
                  <c:v>8700</c:v>
                </c:pt>
                <c:pt idx="1">
                  <c:v>37800</c:v>
                </c:pt>
                <c:pt idx="2">
                  <c:v>47300</c:v>
                </c:pt>
                <c:pt idx="3">
                  <c:v>60300</c:v>
                </c:pt>
                <c:pt idx="4">
                  <c:v>140700</c:v>
                </c:pt>
                <c:pt idx="5">
                  <c:v>181000</c:v>
                </c:pt>
                <c:pt idx="6">
                  <c:v>180200</c:v>
                </c:pt>
                <c:pt idx="7">
                  <c:v>168200</c:v>
                </c:pt>
              </c:numCache>
            </c:numRef>
          </c:val>
          <c:smooth val="0"/>
          <c:extLst xmlns:c16r2="http://schemas.microsoft.com/office/drawing/2015/06/chart">
            <c:ext xmlns:c16="http://schemas.microsoft.com/office/drawing/2014/chart" uri="{C3380CC4-5D6E-409C-BE32-E72D297353CC}">
              <c16:uniqueId val="{00000001-8EEA-410E-8C2A-71C21481B02A}"/>
            </c:ext>
          </c:extLst>
        </c:ser>
        <c:dLbls>
          <c:showLegendKey val="0"/>
          <c:showVal val="0"/>
          <c:showCatName val="0"/>
          <c:showSerName val="0"/>
          <c:showPercent val="0"/>
          <c:showBubbleSize val="0"/>
        </c:dLbls>
        <c:marker val="1"/>
        <c:smooth val="0"/>
        <c:axId val="564063744"/>
        <c:axId val="561058304"/>
      </c:lineChart>
      <c:catAx>
        <c:axId val="564063744"/>
        <c:scaling>
          <c:orientation val="minMax"/>
        </c:scaling>
        <c:delete val="0"/>
        <c:axPos val="b"/>
        <c:majorTickMark val="out"/>
        <c:minorTickMark val="none"/>
        <c:tickLblPos val="nextTo"/>
        <c:crossAx val="561058304"/>
        <c:crosses val="autoZero"/>
        <c:auto val="1"/>
        <c:lblAlgn val="ctr"/>
        <c:lblOffset val="100"/>
        <c:noMultiLvlLbl val="0"/>
      </c:catAx>
      <c:valAx>
        <c:axId val="561058304"/>
        <c:scaling>
          <c:orientation val="minMax"/>
        </c:scaling>
        <c:delete val="0"/>
        <c:axPos val="l"/>
        <c:majorGridlines>
          <c:spPr>
            <a:ln w="3175"/>
          </c:spPr>
        </c:majorGridlines>
        <c:numFmt formatCode="General" sourceLinked="1"/>
        <c:majorTickMark val="out"/>
        <c:minorTickMark val="none"/>
        <c:tickLblPos val="nextTo"/>
        <c:crossAx val="564063744"/>
        <c:crosses val="autoZero"/>
        <c:crossBetween val="between"/>
      </c:valAx>
    </c:plotArea>
    <c:legend>
      <c:legendPos val="r"/>
      <c:layout/>
      <c:overlay val="0"/>
    </c:legend>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rotY val="20"/>
      <c:rAngAx val="0"/>
      <c:perspective val="30"/>
    </c:view3D>
    <c:floor>
      <c:thickness val="0"/>
    </c:floor>
    <c:sideWall>
      <c:thickness val="0"/>
    </c:sideWall>
    <c:backWall>
      <c:thickness val="0"/>
    </c:backWall>
    <c:plotArea>
      <c:layout>
        <c:manualLayout>
          <c:layoutTarget val="inner"/>
          <c:xMode val="edge"/>
          <c:yMode val="edge"/>
          <c:x val="0.29797139382000914"/>
          <c:y val="5.5871507753466935E-2"/>
          <c:w val="0.65833333333333333"/>
          <c:h val="0.63284745280333932"/>
        </c:manualLayout>
      </c:layout>
      <c:bar3DChart>
        <c:barDir val="col"/>
        <c:grouping val="standard"/>
        <c:varyColors val="0"/>
        <c:ser>
          <c:idx val="0"/>
          <c:order val="0"/>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Tabelle1!$B$4:$B$10</c:f>
              <c:strCache>
                <c:ptCount val="7"/>
                <c:pt idx="0">
                  <c:v>Bildung / Ausbildung / Integration </c:v>
                </c:pt>
                <c:pt idx="1">
                  <c:v>Existenzsicherung / Wohnen / Familienzusammenführung</c:v>
                </c:pt>
                <c:pt idx="2">
                  <c:v>Gesundheit / Psychotherapie</c:v>
                </c:pt>
                <c:pt idx="3">
                  <c:v>Ktastrophenhilfe</c:v>
                </c:pt>
                <c:pt idx="4">
                  <c:v>Projektentwicklung</c:v>
                </c:pt>
                <c:pt idx="5">
                  <c:v>Hain der Flucht</c:v>
                </c:pt>
                <c:pt idx="6">
                  <c:v>Veranstaltungen</c:v>
                </c:pt>
              </c:strCache>
            </c:strRef>
          </c:cat>
          <c:val>
            <c:numRef>
              <c:f>Tabelle1!$C$4:$C$10</c:f>
              <c:numCache>
                <c:formatCode>#,##0</c:formatCode>
                <c:ptCount val="7"/>
                <c:pt idx="0">
                  <c:v>308300</c:v>
                </c:pt>
                <c:pt idx="1">
                  <c:v>186200</c:v>
                </c:pt>
                <c:pt idx="2">
                  <c:v>132700</c:v>
                </c:pt>
                <c:pt idx="3">
                  <c:v>40300</c:v>
                </c:pt>
                <c:pt idx="4">
                  <c:v>79000</c:v>
                </c:pt>
                <c:pt idx="5">
                  <c:v>34700</c:v>
                </c:pt>
                <c:pt idx="6">
                  <c:v>27900</c:v>
                </c:pt>
              </c:numCache>
            </c:numRef>
          </c:val>
          <c:extLst xmlns:c16r2="http://schemas.microsoft.com/office/drawing/2015/06/chart">
            <c:ext xmlns:c16="http://schemas.microsoft.com/office/drawing/2014/chart" uri="{C3380CC4-5D6E-409C-BE32-E72D297353CC}">
              <c16:uniqueId val="{00000000-4476-4370-824E-9C38E38BBD53}"/>
            </c:ext>
          </c:extLst>
        </c:ser>
        <c:dLbls>
          <c:showLegendKey val="0"/>
          <c:showVal val="1"/>
          <c:showCatName val="0"/>
          <c:showSerName val="0"/>
          <c:showPercent val="0"/>
          <c:showBubbleSize val="0"/>
        </c:dLbls>
        <c:gapWidth val="150"/>
        <c:shape val="cylinder"/>
        <c:axId val="565227520"/>
        <c:axId val="561060608"/>
        <c:axId val="560859648"/>
      </c:bar3DChart>
      <c:catAx>
        <c:axId val="565227520"/>
        <c:scaling>
          <c:orientation val="minMax"/>
        </c:scaling>
        <c:delete val="0"/>
        <c:axPos val="b"/>
        <c:numFmt formatCode="General" sourceLinked="0"/>
        <c:majorTickMark val="none"/>
        <c:minorTickMark val="none"/>
        <c:tickLblPos val="nextTo"/>
        <c:crossAx val="561060608"/>
        <c:crosses val="autoZero"/>
        <c:auto val="1"/>
        <c:lblAlgn val="ctr"/>
        <c:lblOffset val="100"/>
        <c:noMultiLvlLbl val="0"/>
      </c:catAx>
      <c:valAx>
        <c:axId val="561060608"/>
        <c:scaling>
          <c:orientation val="minMax"/>
        </c:scaling>
        <c:delete val="1"/>
        <c:axPos val="l"/>
        <c:numFmt formatCode="#,##0" sourceLinked="1"/>
        <c:majorTickMark val="none"/>
        <c:minorTickMark val="none"/>
        <c:tickLblPos val="nextTo"/>
        <c:crossAx val="565227520"/>
        <c:crosses val="autoZero"/>
        <c:crossBetween val="between"/>
      </c:valAx>
      <c:serAx>
        <c:axId val="560859648"/>
        <c:scaling>
          <c:orientation val="minMax"/>
        </c:scaling>
        <c:delete val="1"/>
        <c:axPos val="b"/>
        <c:majorTickMark val="out"/>
        <c:minorTickMark val="none"/>
        <c:tickLblPos val="nextTo"/>
        <c:crossAx val="561060608"/>
        <c:crosses val="autoZero"/>
      </c:serAx>
    </c:plotArea>
    <c:plotVisOnly val="1"/>
    <c:dispBlanksAs val="gap"/>
    <c:showDLblsOverMax val="0"/>
  </c:chart>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xmlns="" id="{B596ED1C-78D3-4DC4-8EEA-6E8401423D58}"/>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vl1pPr>
          </a:lstStyle>
          <a:p>
            <a:pPr>
              <a:defRPr/>
            </a:pPr>
            <a:endParaRPr lang="de-AT"/>
          </a:p>
        </p:txBody>
      </p:sp>
      <p:sp>
        <p:nvSpPr>
          <p:cNvPr id="3" name="Datumsplatzhalter 2">
            <a:extLst>
              <a:ext uri="{FF2B5EF4-FFF2-40B4-BE49-F238E27FC236}">
                <a16:creationId xmlns:a16="http://schemas.microsoft.com/office/drawing/2014/main" xmlns="" id="{32E04CA0-A0F6-482F-B6B8-431C8E97ECA9}"/>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vl1pPr>
          </a:lstStyle>
          <a:p>
            <a:pPr>
              <a:defRPr/>
            </a:pPr>
            <a:fld id="{8550523B-0CC0-42FE-B36E-5F0C58F5A019}" type="datetimeFigureOut">
              <a:rPr lang="de-AT"/>
              <a:pPr>
                <a:defRPr/>
              </a:pPr>
              <a:t>30.06.2019</a:t>
            </a:fld>
            <a:endParaRPr lang="de-AT"/>
          </a:p>
        </p:txBody>
      </p:sp>
      <p:sp>
        <p:nvSpPr>
          <p:cNvPr id="4" name="Folienbildplatzhalter 3">
            <a:extLst>
              <a:ext uri="{FF2B5EF4-FFF2-40B4-BE49-F238E27FC236}">
                <a16:creationId xmlns:a16="http://schemas.microsoft.com/office/drawing/2014/main" xmlns="" id="{69AAA41F-3A21-4508-954E-FBD62972394C}"/>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de-AT" noProof="0"/>
          </a:p>
        </p:txBody>
      </p:sp>
      <p:sp>
        <p:nvSpPr>
          <p:cNvPr id="5" name="Notizenplatzhalter 4">
            <a:extLst>
              <a:ext uri="{FF2B5EF4-FFF2-40B4-BE49-F238E27FC236}">
                <a16:creationId xmlns:a16="http://schemas.microsoft.com/office/drawing/2014/main" xmlns="" id="{1075F097-7AD5-48BA-A984-C89DD54043B6}"/>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de-AT" noProof="0"/>
          </a:p>
        </p:txBody>
      </p:sp>
      <p:sp>
        <p:nvSpPr>
          <p:cNvPr id="6" name="Fußzeilenplatzhalter 5">
            <a:extLst>
              <a:ext uri="{FF2B5EF4-FFF2-40B4-BE49-F238E27FC236}">
                <a16:creationId xmlns:a16="http://schemas.microsoft.com/office/drawing/2014/main" xmlns="" id="{A87EC7C7-7402-4F4D-9337-ED3141FC7066}"/>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vl1pPr>
          </a:lstStyle>
          <a:p>
            <a:pPr>
              <a:defRPr/>
            </a:pPr>
            <a:endParaRPr lang="de-AT"/>
          </a:p>
        </p:txBody>
      </p:sp>
      <p:sp>
        <p:nvSpPr>
          <p:cNvPr id="7" name="Foliennummernplatzhalter 6">
            <a:extLst>
              <a:ext uri="{FF2B5EF4-FFF2-40B4-BE49-F238E27FC236}">
                <a16:creationId xmlns:a16="http://schemas.microsoft.com/office/drawing/2014/main" xmlns="" id="{524D2D4B-6BC8-4BF8-8234-FAD05E158789}"/>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B7119DC8-E13C-4C7C-AFE2-782747363CF4}" type="slidenum">
              <a:rPr lang="de-AT" altLang="en-US"/>
              <a:pPr>
                <a:defRPr/>
              </a:pPr>
              <a:t>‹#›</a:t>
            </a:fld>
            <a:endParaRPr lang="de-AT" altLang="en-US"/>
          </a:p>
        </p:txBody>
      </p:sp>
    </p:spTree>
    <p:extLst>
      <p:ext uri="{BB962C8B-B14F-4D97-AF65-F5344CB8AC3E}">
        <p14:creationId xmlns:p14="http://schemas.microsoft.com/office/powerpoint/2010/main" val="331253090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AT"/>
              <a:t>Mastertitelformat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AT"/>
              <a:t>Master-Untertitelformat bearbeiten</a:t>
            </a:r>
            <a:endParaRPr lang="de-DE"/>
          </a:p>
        </p:txBody>
      </p:sp>
      <p:sp>
        <p:nvSpPr>
          <p:cNvPr id="4" name="Rectangle 4">
            <a:extLst>
              <a:ext uri="{FF2B5EF4-FFF2-40B4-BE49-F238E27FC236}">
                <a16:creationId xmlns:a16="http://schemas.microsoft.com/office/drawing/2014/main" xmlns="" id="{F829F8E6-A0C9-4DC6-9A6C-8A44C9EDECFB}"/>
              </a:ext>
            </a:extLst>
          </p:cNvPr>
          <p:cNvSpPr>
            <a:spLocks noGrp="1" noChangeArrowheads="1"/>
          </p:cNvSpPr>
          <p:nvPr>
            <p:ph type="dt" sz="half" idx="10"/>
          </p:nvPr>
        </p:nvSpPr>
        <p:spPr>
          <a:ln/>
        </p:spPr>
        <p:txBody>
          <a:bodyPr/>
          <a:lstStyle>
            <a:lvl1pPr>
              <a:defRPr/>
            </a:lvl1pPr>
          </a:lstStyle>
          <a:p>
            <a:pPr>
              <a:defRPr/>
            </a:pPr>
            <a:endParaRPr lang="de-DE"/>
          </a:p>
        </p:txBody>
      </p:sp>
      <p:sp>
        <p:nvSpPr>
          <p:cNvPr id="5" name="Rectangle 5">
            <a:extLst>
              <a:ext uri="{FF2B5EF4-FFF2-40B4-BE49-F238E27FC236}">
                <a16:creationId xmlns:a16="http://schemas.microsoft.com/office/drawing/2014/main" xmlns="" id="{052B0AED-EFE1-428C-87B4-A01FBEA31166}"/>
              </a:ext>
            </a:extLst>
          </p:cNvPr>
          <p:cNvSpPr>
            <a:spLocks noGrp="1" noChangeArrowheads="1"/>
          </p:cNvSpPr>
          <p:nvPr>
            <p:ph type="ftr" sz="quarter" idx="11"/>
          </p:nvPr>
        </p:nvSpPr>
        <p:spPr>
          <a:ln/>
        </p:spPr>
        <p:txBody>
          <a:bodyPr/>
          <a:lstStyle>
            <a:lvl1pPr>
              <a:defRPr/>
            </a:lvl1pPr>
          </a:lstStyle>
          <a:p>
            <a:pPr>
              <a:defRPr/>
            </a:pPr>
            <a:endParaRPr lang="de-DE"/>
          </a:p>
        </p:txBody>
      </p:sp>
      <p:sp>
        <p:nvSpPr>
          <p:cNvPr id="6" name="Rectangle 6">
            <a:extLst>
              <a:ext uri="{FF2B5EF4-FFF2-40B4-BE49-F238E27FC236}">
                <a16:creationId xmlns:a16="http://schemas.microsoft.com/office/drawing/2014/main" xmlns="" id="{9E590982-2E75-492C-9C20-0556EC462D2B}"/>
              </a:ext>
            </a:extLst>
          </p:cNvPr>
          <p:cNvSpPr>
            <a:spLocks noGrp="1" noChangeArrowheads="1"/>
          </p:cNvSpPr>
          <p:nvPr>
            <p:ph type="sldNum" sz="quarter" idx="12"/>
          </p:nvPr>
        </p:nvSpPr>
        <p:spPr>
          <a:ln/>
        </p:spPr>
        <p:txBody>
          <a:bodyPr/>
          <a:lstStyle>
            <a:lvl1pPr>
              <a:defRPr/>
            </a:lvl1pPr>
          </a:lstStyle>
          <a:p>
            <a:pPr>
              <a:defRPr/>
            </a:pPr>
            <a:fld id="{FD15F553-AB40-4DA7-ABF9-16B198BB99E8}" type="slidenum">
              <a:rPr lang="de-DE" altLang="en-US"/>
              <a:pPr>
                <a:defRPr/>
              </a:pPr>
              <a:t>‹#›</a:t>
            </a:fld>
            <a:endParaRPr lang="de-DE" altLang="en-US"/>
          </a:p>
        </p:txBody>
      </p:sp>
    </p:spTree>
    <p:extLst>
      <p:ext uri="{BB962C8B-B14F-4D97-AF65-F5344CB8AC3E}">
        <p14:creationId xmlns:p14="http://schemas.microsoft.com/office/powerpoint/2010/main" val="37253039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a:t>Mastertitelformat bearbeiten</a:t>
            </a:r>
            <a:endParaRPr lang="de-DE"/>
          </a:p>
        </p:txBody>
      </p:sp>
      <p:sp>
        <p:nvSpPr>
          <p:cNvPr id="3" name="Vertikaler Textplatzhalter 2"/>
          <p:cNvSpPr>
            <a:spLocks noGrp="1"/>
          </p:cNvSpPr>
          <p:nvPr>
            <p:ph type="body" orient="vert" idx="1"/>
          </p:nvPr>
        </p:nvSpPr>
        <p:spPr/>
        <p:txBody>
          <a:bodyPr vert="eaVert"/>
          <a:lstStyle/>
          <a:p>
            <a:pPr lvl="0"/>
            <a:r>
              <a:rPr lang="de-AT"/>
              <a:t>Mastertextformat bearbeiten</a:t>
            </a:r>
          </a:p>
          <a:p>
            <a:pPr lvl="1"/>
            <a:r>
              <a:rPr lang="de-AT"/>
              <a:t>Zweite Ebene</a:t>
            </a:r>
          </a:p>
          <a:p>
            <a:pPr lvl="2"/>
            <a:r>
              <a:rPr lang="de-AT"/>
              <a:t>Dritte Ebene</a:t>
            </a:r>
          </a:p>
          <a:p>
            <a:pPr lvl="3"/>
            <a:r>
              <a:rPr lang="de-AT"/>
              <a:t>Vierte Ebene</a:t>
            </a:r>
          </a:p>
          <a:p>
            <a:pPr lvl="4"/>
            <a:r>
              <a:rPr lang="de-AT"/>
              <a:t>Fünfte Ebene</a:t>
            </a:r>
            <a:endParaRPr lang="de-DE"/>
          </a:p>
        </p:txBody>
      </p:sp>
      <p:sp>
        <p:nvSpPr>
          <p:cNvPr id="4" name="Rectangle 4">
            <a:extLst>
              <a:ext uri="{FF2B5EF4-FFF2-40B4-BE49-F238E27FC236}">
                <a16:creationId xmlns:a16="http://schemas.microsoft.com/office/drawing/2014/main" xmlns="" id="{643966F6-52A9-419B-A351-020F4E7DD8C6}"/>
              </a:ext>
            </a:extLst>
          </p:cNvPr>
          <p:cNvSpPr>
            <a:spLocks noGrp="1" noChangeArrowheads="1"/>
          </p:cNvSpPr>
          <p:nvPr>
            <p:ph type="dt" sz="half" idx="10"/>
          </p:nvPr>
        </p:nvSpPr>
        <p:spPr>
          <a:ln/>
        </p:spPr>
        <p:txBody>
          <a:bodyPr/>
          <a:lstStyle>
            <a:lvl1pPr>
              <a:defRPr/>
            </a:lvl1pPr>
          </a:lstStyle>
          <a:p>
            <a:pPr>
              <a:defRPr/>
            </a:pPr>
            <a:endParaRPr lang="de-DE"/>
          </a:p>
        </p:txBody>
      </p:sp>
      <p:sp>
        <p:nvSpPr>
          <p:cNvPr id="5" name="Rectangle 5">
            <a:extLst>
              <a:ext uri="{FF2B5EF4-FFF2-40B4-BE49-F238E27FC236}">
                <a16:creationId xmlns:a16="http://schemas.microsoft.com/office/drawing/2014/main" xmlns="" id="{36B516DB-59D8-4B02-B088-AA3115F2BB64}"/>
              </a:ext>
            </a:extLst>
          </p:cNvPr>
          <p:cNvSpPr>
            <a:spLocks noGrp="1" noChangeArrowheads="1"/>
          </p:cNvSpPr>
          <p:nvPr>
            <p:ph type="ftr" sz="quarter" idx="11"/>
          </p:nvPr>
        </p:nvSpPr>
        <p:spPr>
          <a:ln/>
        </p:spPr>
        <p:txBody>
          <a:bodyPr/>
          <a:lstStyle>
            <a:lvl1pPr>
              <a:defRPr/>
            </a:lvl1pPr>
          </a:lstStyle>
          <a:p>
            <a:pPr>
              <a:defRPr/>
            </a:pPr>
            <a:endParaRPr lang="de-DE"/>
          </a:p>
        </p:txBody>
      </p:sp>
      <p:sp>
        <p:nvSpPr>
          <p:cNvPr id="6" name="Rectangle 6">
            <a:extLst>
              <a:ext uri="{FF2B5EF4-FFF2-40B4-BE49-F238E27FC236}">
                <a16:creationId xmlns:a16="http://schemas.microsoft.com/office/drawing/2014/main" xmlns="" id="{49263009-1249-4DBD-BB8D-BF6964C64854}"/>
              </a:ext>
            </a:extLst>
          </p:cNvPr>
          <p:cNvSpPr>
            <a:spLocks noGrp="1" noChangeArrowheads="1"/>
          </p:cNvSpPr>
          <p:nvPr>
            <p:ph type="sldNum" sz="quarter" idx="12"/>
          </p:nvPr>
        </p:nvSpPr>
        <p:spPr>
          <a:ln/>
        </p:spPr>
        <p:txBody>
          <a:bodyPr/>
          <a:lstStyle>
            <a:lvl1pPr>
              <a:defRPr/>
            </a:lvl1pPr>
          </a:lstStyle>
          <a:p>
            <a:pPr>
              <a:defRPr/>
            </a:pPr>
            <a:fld id="{4515E75A-70FC-4B11-BA19-3BD0C3B0D906}" type="slidenum">
              <a:rPr lang="de-DE" altLang="en-US"/>
              <a:pPr>
                <a:defRPr/>
              </a:pPr>
              <a:t>‹#›</a:t>
            </a:fld>
            <a:endParaRPr lang="de-DE" altLang="en-US"/>
          </a:p>
        </p:txBody>
      </p:sp>
    </p:spTree>
    <p:extLst>
      <p:ext uri="{BB962C8B-B14F-4D97-AF65-F5344CB8AC3E}">
        <p14:creationId xmlns:p14="http://schemas.microsoft.com/office/powerpoint/2010/main" val="41111185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AT"/>
              <a:t>Mastertitelformat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AT"/>
              <a:t>Mastertextformat bearbeiten</a:t>
            </a:r>
          </a:p>
          <a:p>
            <a:pPr lvl="1"/>
            <a:r>
              <a:rPr lang="de-AT"/>
              <a:t>Zweite Ebene</a:t>
            </a:r>
          </a:p>
          <a:p>
            <a:pPr lvl="2"/>
            <a:r>
              <a:rPr lang="de-AT"/>
              <a:t>Dritte Ebene</a:t>
            </a:r>
          </a:p>
          <a:p>
            <a:pPr lvl="3"/>
            <a:r>
              <a:rPr lang="de-AT"/>
              <a:t>Vierte Ebene</a:t>
            </a:r>
          </a:p>
          <a:p>
            <a:pPr lvl="4"/>
            <a:r>
              <a:rPr lang="de-AT"/>
              <a:t>Fünfte Ebene</a:t>
            </a:r>
            <a:endParaRPr lang="de-DE"/>
          </a:p>
        </p:txBody>
      </p:sp>
      <p:sp>
        <p:nvSpPr>
          <p:cNvPr id="4" name="Rectangle 4">
            <a:extLst>
              <a:ext uri="{FF2B5EF4-FFF2-40B4-BE49-F238E27FC236}">
                <a16:creationId xmlns:a16="http://schemas.microsoft.com/office/drawing/2014/main" xmlns="" id="{6048C25F-FBA7-41B2-8F70-576D3D99B86A}"/>
              </a:ext>
            </a:extLst>
          </p:cNvPr>
          <p:cNvSpPr>
            <a:spLocks noGrp="1" noChangeArrowheads="1"/>
          </p:cNvSpPr>
          <p:nvPr>
            <p:ph type="dt" sz="half" idx="10"/>
          </p:nvPr>
        </p:nvSpPr>
        <p:spPr>
          <a:ln/>
        </p:spPr>
        <p:txBody>
          <a:bodyPr/>
          <a:lstStyle>
            <a:lvl1pPr>
              <a:defRPr/>
            </a:lvl1pPr>
          </a:lstStyle>
          <a:p>
            <a:pPr>
              <a:defRPr/>
            </a:pPr>
            <a:endParaRPr lang="de-DE"/>
          </a:p>
        </p:txBody>
      </p:sp>
      <p:sp>
        <p:nvSpPr>
          <p:cNvPr id="5" name="Rectangle 5">
            <a:extLst>
              <a:ext uri="{FF2B5EF4-FFF2-40B4-BE49-F238E27FC236}">
                <a16:creationId xmlns:a16="http://schemas.microsoft.com/office/drawing/2014/main" xmlns="" id="{20A4FB05-CAAA-462C-AD8E-7B050C1761CE}"/>
              </a:ext>
            </a:extLst>
          </p:cNvPr>
          <p:cNvSpPr>
            <a:spLocks noGrp="1" noChangeArrowheads="1"/>
          </p:cNvSpPr>
          <p:nvPr>
            <p:ph type="ftr" sz="quarter" idx="11"/>
          </p:nvPr>
        </p:nvSpPr>
        <p:spPr>
          <a:ln/>
        </p:spPr>
        <p:txBody>
          <a:bodyPr/>
          <a:lstStyle>
            <a:lvl1pPr>
              <a:defRPr/>
            </a:lvl1pPr>
          </a:lstStyle>
          <a:p>
            <a:pPr>
              <a:defRPr/>
            </a:pPr>
            <a:endParaRPr lang="de-DE"/>
          </a:p>
        </p:txBody>
      </p:sp>
      <p:sp>
        <p:nvSpPr>
          <p:cNvPr id="6" name="Rectangle 6">
            <a:extLst>
              <a:ext uri="{FF2B5EF4-FFF2-40B4-BE49-F238E27FC236}">
                <a16:creationId xmlns:a16="http://schemas.microsoft.com/office/drawing/2014/main" xmlns="" id="{1E39D444-820A-4FD4-A50E-5A390374A45D}"/>
              </a:ext>
            </a:extLst>
          </p:cNvPr>
          <p:cNvSpPr>
            <a:spLocks noGrp="1" noChangeArrowheads="1"/>
          </p:cNvSpPr>
          <p:nvPr>
            <p:ph type="sldNum" sz="quarter" idx="12"/>
          </p:nvPr>
        </p:nvSpPr>
        <p:spPr>
          <a:ln/>
        </p:spPr>
        <p:txBody>
          <a:bodyPr/>
          <a:lstStyle>
            <a:lvl1pPr>
              <a:defRPr/>
            </a:lvl1pPr>
          </a:lstStyle>
          <a:p>
            <a:pPr>
              <a:defRPr/>
            </a:pPr>
            <a:fld id="{C1A2B0BD-EA07-4505-AF9C-3E0FEFB8188E}" type="slidenum">
              <a:rPr lang="de-DE" altLang="en-US"/>
              <a:pPr>
                <a:defRPr/>
              </a:pPr>
              <a:t>‹#›</a:t>
            </a:fld>
            <a:endParaRPr lang="de-DE" altLang="en-US"/>
          </a:p>
        </p:txBody>
      </p:sp>
    </p:spTree>
    <p:extLst>
      <p:ext uri="{BB962C8B-B14F-4D97-AF65-F5344CB8AC3E}">
        <p14:creationId xmlns:p14="http://schemas.microsoft.com/office/powerpoint/2010/main" val="42866691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p>
            <a:r>
              <a:rPr lang="de-AT"/>
              <a:t>Mastertitelformat bearbeiten</a:t>
            </a:r>
            <a:endParaRPr lang="de-DE"/>
          </a:p>
        </p:txBody>
      </p:sp>
      <p:sp>
        <p:nvSpPr>
          <p:cNvPr id="3" name="Textplatzhalter 2"/>
          <p:cNvSpPr>
            <a:spLocks noGrp="1"/>
          </p:cNvSpPr>
          <p:nvPr>
            <p:ph type="body" sz="half" idx="1"/>
          </p:nvPr>
        </p:nvSpPr>
        <p:spPr>
          <a:xfrm>
            <a:off x="457200" y="1600200"/>
            <a:ext cx="4038600" cy="4525963"/>
          </a:xfrm>
        </p:spPr>
        <p:txBody>
          <a:bodyPr/>
          <a:lstStyle/>
          <a:p>
            <a:pPr lvl="0"/>
            <a:r>
              <a:rPr lang="de-AT"/>
              <a:t>Mastertextformat bearbeiten</a:t>
            </a:r>
          </a:p>
          <a:p>
            <a:pPr lvl="1"/>
            <a:r>
              <a:rPr lang="de-AT"/>
              <a:t>Zweite Ebene</a:t>
            </a:r>
          </a:p>
          <a:p>
            <a:pPr lvl="2"/>
            <a:r>
              <a:rPr lang="de-AT"/>
              <a:t>Dritte Ebene</a:t>
            </a:r>
          </a:p>
          <a:p>
            <a:pPr lvl="3"/>
            <a:r>
              <a:rPr lang="de-AT"/>
              <a:t>Vierte Ebene</a:t>
            </a:r>
          </a:p>
          <a:p>
            <a:pPr lvl="4"/>
            <a:r>
              <a:rPr lang="de-AT"/>
              <a:t>Fünfte Ebene</a:t>
            </a:r>
            <a:endParaRPr lang="de-DE"/>
          </a:p>
        </p:txBody>
      </p:sp>
      <p:sp>
        <p:nvSpPr>
          <p:cNvPr id="4" name="Inhaltsplatzhalter 3"/>
          <p:cNvSpPr>
            <a:spLocks noGrp="1"/>
          </p:cNvSpPr>
          <p:nvPr>
            <p:ph sz="half" idx="2"/>
          </p:nvPr>
        </p:nvSpPr>
        <p:spPr>
          <a:xfrm>
            <a:off x="4648200" y="1600200"/>
            <a:ext cx="4038600" cy="4525963"/>
          </a:xfrm>
        </p:spPr>
        <p:txBody>
          <a:bodyPr/>
          <a:lstStyle/>
          <a:p>
            <a:pPr lvl="0"/>
            <a:r>
              <a:rPr lang="de-AT"/>
              <a:t>Mastertextformat bearbeiten</a:t>
            </a:r>
          </a:p>
          <a:p>
            <a:pPr lvl="1"/>
            <a:r>
              <a:rPr lang="de-AT"/>
              <a:t>Zweite Ebene</a:t>
            </a:r>
          </a:p>
          <a:p>
            <a:pPr lvl="2"/>
            <a:r>
              <a:rPr lang="de-AT"/>
              <a:t>Dritte Ebene</a:t>
            </a:r>
          </a:p>
          <a:p>
            <a:pPr lvl="3"/>
            <a:r>
              <a:rPr lang="de-AT"/>
              <a:t>Vierte Ebene</a:t>
            </a:r>
          </a:p>
          <a:p>
            <a:pPr lvl="4"/>
            <a:r>
              <a:rPr lang="de-AT"/>
              <a:t>Fünfte Ebene</a:t>
            </a:r>
            <a:endParaRPr lang="de-DE"/>
          </a:p>
        </p:txBody>
      </p:sp>
      <p:sp>
        <p:nvSpPr>
          <p:cNvPr id="5" name="Rectangle 4">
            <a:extLst>
              <a:ext uri="{FF2B5EF4-FFF2-40B4-BE49-F238E27FC236}">
                <a16:creationId xmlns:a16="http://schemas.microsoft.com/office/drawing/2014/main" xmlns="" id="{EA67A98B-A91E-4100-AFDA-39080BB83688}"/>
              </a:ext>
            </a:extLst>
          </p:cNvPr>
          <p:cNvSpPr>
            <a:spLocks noGrp="1" noChangeArrowheads="1"/>
          </p:cNvSpPr>
          <p:nvPr>
            <p:ph type="dt" sz="half" idx="10"/>
          </p:nvPr>
        </p:nvSpPr>
        <p:spPr>
          <a:ln/>
        </p:spPr>
        <p:txBody>
          <a:bodyPr/>
          <a:lstStyle>
            <a:lvl1pPr>
              <a:defRPr/>
            </a:lvl1pPr>
          </a:lstStyle>
          <a:p>
            <a:pPr>
              <a:defRPr/>
            </a:pPr>
            <a:endParaRPr lang="de-DE"/>
          </a:p>
        </p:txBody>
      </p:sp>
      <p:sp>
        <p:nvSpPr>
          <p:cNvPr id="6" name="Rectangle 5">
            <a:extLst>
              <a:ext uri="{FF2B5EF4-FFF2-40B4-BE49-F238E27FC236}">
                <a16:creationId xmlns:a16="http://schemas.microsoft.com/office/drawing/2014/main" xmlns="" id="{B2E7FD37-E8BE-42F7-BDD2-2A035CAD9647}"/>
              </a:ext>
            </a:extLst>
          </p:cNvPr>
          <p:cNvSpPr>
            <a:spLocks noGrp="1" noChangeArrowheads="1"/>
          </p:cNvSpPr>
          <p:nvPr>
            <p:ph type="ftr" sz="quarter" idx="11"/>
          </p:nvPr>
        </p:nvSpPr>
        <p:spPr>
          <a:ln/>
        </p:spPr>
        <p:txBody>
          <a:bodyPr/>
          <a:lstStyle>
            <a:lvl1pPr>
              <a:defRPr/>
            </a:lvl1pPr>
          </a:lstStyle>
          <a:p>
            <a:pPr>
              <a:defRPr/>
            </a:pPr>
            <a:endParaRPr lang="de-DE"/>
          </a:p>
        </p:txBody>
      </p:sp>
      <p:sp>
        <p:nvSpPr>
          <p:cNvPr id="7" name="Rectangle 6">
            <a:extLst>
              <a:ext uri="{FF2B5EF4-FFF2-40B4-BE49-F238E27FC236}">
                <a16:creationId xmlns:a16="http://schemas.microsoft.com/office/drawing/2014/main" xmlns="" id="{F369DAC2-5A30-44BE-93FC-64A693C99305}"/>
              </a:ext>
            </a:extLst>
          </p:cNvPr>
          <p:cNvSpPr>
            <a:spLocks noGrp="1" noChangeArrowheads="1"/>
          </p:cNvSpPr>
          <p:nvPr>
            <p:ph type="sldNum" sz="quarter" idx="12"/>
          </p:nvPr>
        </p:nvSpPr>
        <p:spPr>
          <a:ln/>
        </p:spPr>
        <p:txBody>
          <a:bodyPr/>
          <a:lstStyle>
            <a:lvl1pPr>
              <a:defRPr/>
            </a:lvl1pPr>
          </a:lstStyle>
          <a:p>
            <a:pPr>
              <a:defRPr/>
            </a:pPr>
            <a:fld id="{53F94008-B9DE-434A-9F9B-88FB27C9C05E}" type="slidenum">
              <a:rPr lang="de-DE" altLang="en-US"/>
              <a:pPr>
                <a:defRPr/>
              </a:pPr>
              <a:t>‹#›</a:t>
            </a:fld>
            <a:endParaRPr lang="de-DE" altLang="en-US"/>
          </a:p>
        </p:txBody>
      </p:sp>
    </p:spTree>
    <p:extLst>
      <p:ext uri="{BB962C8B-B14F-4D97-AF65-F5344CB8AC3E}">
        <p14:creationId xmlns:p14="http://schemas.microsoft.com/office/powerpoint/2010/main" val="1299136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el, Tex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p>
            <a:r>
              <a:rPr lang="de-AT"/>
              <a:t>Mastertitelformat bearbeiten</a:t>
            </a:r>
            <a:endParaRPr lang="de-DE"/>
          </a:p>
        </p:txBody>
      </p:sp>
      <p:sp>
        <p:nvSpPr>
          <p:cNvPr id="3" name="Textplatzhalter 2"/>
          <p:cNvSpPr>
            <a:spLocks noGrp="1"/>
          </p:cNvSpPr>
          <p:nvPr>
            <p:ph type="body" sz="half" idx="1"/>
          </p:nvPr>
        </p:nvSpPr>
        <p:spPr>
          <a:xfrm>
            <a:off x="457200" y="1600200"/>
            <a:ext cx="4038600" cy="4525963"/>
          </a:xfrm>
        </p:spPr>
        <p:txBody>
          <a:bodyPr/>
          <a:lstStyle/>
          <a:p>
            <a:pPr lvl="0"/>
            <a:r>
              <a:rPr lang="de-AT"/>
              <a:t>Mastertextformat bearbeiten</a:t>
            </a:r>
          </a:p>
          <a:p>
            <a:pPr lvl="1"/>
            <a:r>
              <a:rPr lang="de-AT"/>
              <a:t>Zweite Ebene</a:t>
            </a:r>
          </a:p>
          <a:p>
            <a:pPr lvl="2"/>
            <a:r>
              <a:rPr lang="de-AT"/>
              <a:t>Dritte Ebene</a:t>
            </a:r>
          </a:p>
          <a:p>
            <a:pPr lvl="3"/>
            <a:r>
              <a:rPr lang="de-AT"/>
              <a:t>Vierte Ebene</a:t>
            </a:r>
          </a:p>
          <a:p>
            <a:pPr lvl="4"/>
            <a:r>
              <a:rPr lang="de-AT"/>
              <a:t>Fünfte Ebene</a:t>
            </a:r>
            <a:endParaRPr lang="de-DE"/>
          </a:p>
        </p:txBody>
      </p:sp>
      <p:sp>
        <p:nvSpPr>
          <p:cNvPr id="4" name="Inhaltsplatzhalter 3"/>
          <p:cNvSpPr>
            <a:spLocks noGrp="1"/>
          </p:cNvSpPr>
          <p:nvPr>
            <p:ph sz="quarter" idx="2"/>
          </p:nvPr>
        </p:nvSpPr>
        <p:spPr>
          <a:xfrm>
            <a:off x="4648200" y="1600200"/>
            <a:ext cx="4038600" cy="2185988"/>
          </a:xfrm>
        </p:spPr>
        <p:txBody>
          <a:bodyPr/>
          <a:lstStyle/>
          <a:p>
            <a:pPr lvl="0"/>
            <a:r>
              <a:rPr lang="de-AT"/>
              <a:t>Mastertextformat bearbeiten</a:t>
            </a:r>
          </a:p>
          <a:p>
            <a:pPr lvl="1"/>
            <a:r>
              <a:rPr lang="de-AT"/>
              <a:t>Zweite Ebene</a:t>
            </a:r>
          </a:p>
          <a:p>
            <a:pPr lvl="2"/>
            <a:r>
              <a:rPr lang="de-AT"/>
              <a:t>Dritte Ebene</a:t>
            </a:r>
          </a:p>
          <a:p>
            <a:pPr lvl="3"/>
            <a:r>
              <a:rPr lang="de-AT"/>
              <a:t>Vierte Ebene</a:t>
            </a:r>
          </a:p>
          <a:p>
            <a:pPr lvl="4"/>
            <a:r>
              <a:rPr lang="de-AT"/>
              <a:t>Fünfte Ebene</a:t>
            </a:r>
            <a:endParaRPr lang="de-DE"/>
          </a:p>
        </p:txBody>
      </p:sp>
      <p:sp>
        <p:nvSpPr>
          <p:cNvPr id="5" name="Inhaltsplatzhalter 4"/>
          <p:cNvSpPr>
            <a:spLocks noGrp="1"/>
          </p:cNvSpPr>
          <p:nvPr>
            <p:ph sz="quarter" idx="3"/>
          </p:nvPr>
        </p:nvSpPr>
        <p:spPr>
          <a:xfrm>
            <a:off x="4648200" y="3938588"/>
            <a:ext cx="4038600" cy="2187575"/>
          </a:xfrm>
        </p:spPr>
        <p:txBody>
          <a:bodyPr/>
          <a:lstStyle/>
          <a:p>
            <a:pPr lvl="0"/>
            <a:r>
              <a:rPr lang="de-AT"/>
              <a:t>Mastertextformat bearbeiten</a:t>
            </a:r>
          </a:p>
          <a:p>
            <a:pPr lvl="1"/>
            <a:r>
              <a:rPr lang="de-AT"/>
              <a:t>Zweite Ebene</a:t>
            </a:r>
          </a:p>
          <a:p>
            <a:pPr lvl="2"/>
            <a:r>
              <a:rPr lang="de-AT"/>
              <a:t>Dritte Ebene</a:t>
            </a:r>
          </a:p>
          <a:p>
            <a:pPr lvl="3"/>
            <a:r>
              <a:rPr lang="de-AT"/>
              <a:t>Vierte Ebene</a:t>
            </a:r>
          </a:p>
          <a:p>
            <a:pPr lvl="4"/>
            <a:r>
              <a:rPr lang="de-AT"/>
              <a:t>Fünfte Ebene</a:t>
            </a:r>
            <a:endParaRPr lang="de-DE"/>
          </a:p>
        </p:txBody>
      </p:sp>
      <p:sp>
        <p:nvSpPr>
          <p:cNvPr id="6" name="Rectangle 4">
            <a:extLst>
              <a:ext uri="{FF2B5EF4-FFF2-40B4-BE49-F238E27FC236}">
                <a16:creationId xmlns:a16="http://schemas.microsoft.com/office/drawing/2014/main" xmlns="" id="{504CE8C1-90AF-4294-93C9-3206E612BB78}"/>
              </a:ext>
            </a:extLst>
          </p:cNvPr>
          <p:cNvSpPr>
            <a:spLocks noGrp="1" noChangeArrowheads="1"/>
          </p:cNvSpPr>
          <p:nvPr>
            <p:ph type="dt" sz="half" idx="10"/>
          </p:nvPr>
        </p:nvSpPr>
        <p:spPr>
          <a:ln/>
        </p:spPr>
        <p:txBody>
          <a:bodyPr/>
          <a:lstStyle>
            <a:lvl1pPr>
              <a:defRPr/>
            </a:lvl1pPr>
          </a:lstStyle>
          <a:p>
            <a:pPr>
              <a:defRPr/>
            </a:pPr>
            <a:endParaRPr lang="de-DE"/>
          </a:p>
        </p:txBody>
      </p:sp>
      <p:sp>
        <p:nvSpPr>
          <p:cNvPr id="7" name="Rectangle 5">
            <a:extLst>
              <a:ext uri="{FF2B5EF4-FFF2-40B4-BE49-F238E27FC236}">
                <a16:creationId xmlns:a16="http://schemas.microsoft.com/office/drawing/2014/main" xmlns="" id="{F123F112-9A0C-4AFB-8CF0-A88AB743E04B}"/>
              </a:ext>
            </a:extLst>
          </p:cNvPr>
          <p:cNvSpPr>
            <a:spLocks noGrp="1" noChangeArrowheads="1"/>
          </p:cNvSpPr>
          <p:nvPr>
            <p:ph type="ftr" sz="quarter" idx="11"/>
          </p:nvPr>
        </p:nvSpPr>
        <p:spPr>
          <a:ln/>
        </p:spPr>
        <p:txBody>
          <a:bodyPr/>
          <a:lstStyle>
            <a:lvl1pPr>
              <a:defRPr/>
            </a:lvl1pPr>
          </a:lstStyle>
          <a:p>
            <a:pPr>
              <a:defRPr/>
            </a:pPr>
            <a:endParaRPr lang="de-DE"/>
          </a:p>
        </p:txBody>
      </p:sp>
      <p:sp>
        <p:nvSpPr>
          <p:cNvPr id="8" name="Rectangle 6">
            <a:extLst>
              <a:ext uri="{FF2B5EF4-FFF2-40B4-BE49-F238E27FC236}">
                <a16:creationId xmlns:a16="http://schemas.microsoft.com/office/drawing/2014/main" xmlns="" id="{86B63D2B-8AA0-43FA-85F8-CA575F846332}"/>
              </a:ext>
            </a:extLst>
          </p:cNvPr>
          <p:cNvSpPr>
            <a:spLocks noGrp="1" noChangeArrowheads="1"/>
          </p:cNvSpPr>
          <p:nvPr>
            <p:ph type="sldNum" sz="quarter" idx="12"/>
          </p:nvPr>
        </p:nvSpPr>
        <p:spPr>
          <a:ln/>
        </p:spPr>
        <p:txBody>
          <a:bodyPr/>
          <a:lstStyle>
            <a:lvl1pPr>
              <a:defRPr/>
            </a:lvl1pPr>
          </a:lstStyle>
          <a:p>
            <a:pPr>
              <a:defRPr/>
            </a:pPr>
            <a:fld id="{83FEA3C5-C27B-403F-9BFA-5F0354D34396}" type="slidenum">
              <a:rPr lang="de-DE" altLang="en-US"/>
              <a:pPr>
                <a:defRPr/>
              </a:pPr>
              <a:t>‹#›</a:t>
            </a:fld>
            <a:endParaRPr lang="de-DE" altLang="en-US"/>
          </a:p>
        </p:txBody>
      </p:sp>
    </p:spTree>
    <p:extLst>
      <p:ext uri="{BB962C8B-B14F-4D97-AF65-F5344CB8AC3E}">
        <p14:creationId xmlns:p14="http://schemas.microsoft.com/office/powerpoint/2010/main" val="2629347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a:t>Mastertitelformat bearbeiten</a:t>
            </a:r>
            <a:endParaRPr lang="de-DE"/>
          </a:p>
        </p:txBody>
      </p:sp>
      <p:sp>
        <p:nvSpPr>
          <p:cNvPr id="3" name="Inhaltsplatzhalter 2"/>
          <p:cNvSpPr>
            <a:spLocks noGrp="1"/>
          </p:cNvSpPr>
          <p:nvPr>
            <p:ph idx="1"/>
          </p:nvPr>
        </p:nvSpPr>
        <p:spPr/>
        <p:txBody>
          <a:bodyPr/>
          <a:lstStyle/>
          <a:p>
            <a:pPr lvl="0"/>
            <a:r>
              <a:rPr lang="de-AT"/>
              <a:t>Mastertextformat bearbeiten</a:t>
            </a:r>
          </a:p>
          <a:p>
            <a:pPr lvl="1"/>
            <a:r>
              <a:rPr lang="de-AT"/>
              <a:t>Zweite Ebene</a:t>
            </a:r>
          </a:p>
          <a:p>
            <a:pPr lvl="2"/>
            <a:r>
              <a:rPr lang="de-AT"/>
              <a:t>Dritte Ebene</a:t>
            </a:r>
          </a:p>
          <a:p>
            <a:pPr lvl="3"/>
            <a:r>
              <a:rPr lang="de-AT"/>
              <a:t>Vierte Ebene</a:t>
            </a:r>
          </a:p>
          <a:p>
            <a:pPr lvl="4"/>
            <a:r>
              <a:rPr lang="de-AT"/>
              <a:t>Fünfte Ebene</a:t>
            </a:r>
            <a:endParaRPr lang="de-DE"/>
          </a:p>
        </p:txBody>
      </p:sp>
      <p:sp>
        <p:nvSpPr>
          <p:cNvPr id="4" name="Rectangle 4">
            <a:extLst>
              <a:ext uri="{FF2B5EF4-FFF2-40B4-BE49-F238E27FC236}">
                <a16:creationId xmlns:a16="http://schemas.microsoft.com/office/drawing/2014/main" xmlns="" id="{3D2E11DC-4336-4E4A-910C-A0DCF6AD2211}"/>
              </a:ext>
            </a:extLst>
          </p:cNvPr>
          <p:cNvSpPr>
            <a:spLocks noGrp="1" noChangeArrowheads="1"/>
          </p:cNvSpPr>
          <p:nvPr>
            <p:ph type="dt" sz="half" idx="10"/>
          </p:nvPr>
        </p:nvSpPr>
        <p:spPr>
          <a:ln/>
        </p:spPr>
        <p:txBody>
          <a:bodyPr/>
          <a:lstStyle>
            <a:lvl1pPr>
              <a:defRPr/>
            </a:lvl1pPr>
          </a:lstStyle>
          <a:p>
            <a:pPr>
              <a:defRPr/>
            </a:pPr>
            <a:endParaRPr lang="de-DE"/>
          </a:p>
        </p:txBody>
      </p:sp>
      <p:sp>
        <p:nvSpPr>
          <p:cNvPr id="5" name="Rectangle 5">
            <a:extLst>
              <a:ext uri="{FF2B5EF4-FFF2-40B4-BE49-F238E27FC236}">
                <a16:creationId xmlns:a16="http://schemas.microsoft.com/office/drawing/2014/main" xmlns="" id="{172C6FA1-A983-431D-88A1-29203BCD8A85}"/>
              </a:ext>
            </a:extLst>
          </p:cNvPr>
          <p:cNvSpPr>
            <a:spLocks noGrp="1" noChangeArrowheads="1"/>
          </p:cNvSpPr>
          <p:nvPr>
            <p:ph type="ftr" sz="quarter" idx="11"/>
          </p:nvPr>
        </p:nvSpPr>
        <p:spPr>
          <a:ln/>
        </p:spPr>
        <p:txBody>
          <a:bodyPr/>
          <a:lstStyle>
            <a:lvl1pPr>
              <a:defRPr/>
            </a:lvl1pPr>
          </a:lstStyle>
          <a:p>
            <a:pPr>
              <a:defRPr/>
            </a:pPr>
            <a:endParaRPr lang="de-DE"/>
          </a:p>
        </p:txBody>
      </p:sp>
      <p:sp>
        <p:nvSpPr>
          <p:cNvPr id="6" name="Rectangle 6">
            <a:extLst>
              <a:ext uri="{FF2B5EF4-FFF2-40B4-BE49-F238E27FC236}">
                <a16:creationId xmlns:a16="http://schemas.microsoft.com/office/drawing/2014/main" xmlns="" id="{2A3459D9-818A-4D94-812E-0960A8E87714}"/>
              </a:ext>
            </a:extLst>
          </p:cNvPr>
          <p:cNvSpPr>
            <a:spLocks noGrp="1" noChangeArrowheads="1"/>
          </p:cNvSpPr>
          <p:nvPr>
            <p:ph type="sldNum" sz="quarter" idx="12"/>
          </p:nvPr>
        </p:nvSpPr>
        <p:spPr>
          <a:ln/>
        </p:spPr>
        <p:txBody>
          <a:bodyPr/>
          <a:lstStyle>
            <a:lvl1pPr>
              <a:defRPr/>
            </a:lvl1pPr>
          </a:lstStyle>
          <a:p>
            <a:pPr>
              <a:defRPr/>
            </a:pPr>
            <a:fld id="{D6F92B8B-7C21-4DFC-9D58-D9019D936EF3}" type="slidenum">
              <a:rPr lang="de-DE" altLang="en-US"/>
              <a:pPr>
                <a:defRPr/>
              </a:pPr>
              <a:t>‹#›</a:t>
            </a:fld>
            <a:endParaRPr lang="de-DE" altLang="en-US"/>
          </a:p>
        </p:txBody>
      </p:sp>
    </p:spTree>
    <p:extLst>
      <p:ext uri="{BB962C8B-B14F-4D97-AF65-F5344CB8AC3E}">
        <p14:creationId xmlns:p14="http://schemas.microsoft.com/office/powerpoint/2010/main" val="31457539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AT"/>
              <a:t>Mastertitelformat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AT"/>
              <a:t>Mastertextformat bearbeiten</a:t>
            </a:r>
          </a:p>
        </p:txBody>
      </p:sp>
      <p:sp>
        <p:nvSpPr>
          <p:cNvPr id="4" name="Rectangle 4">
            <a:extLst>
              <a:ext uri="{FF2B5EF4-FFF2-40B4-BE49-F238E27FC236}">
                <a16:creationId xmlns:a16="http://schemas.microsoft.com/office/drawing/2014/main" xmlns="" id="{709EEFD1-E436-43C2-ADFF-9292184D79E5}"/>
              </a:ext>
            </a:extLst>
          </p:cNvPr>
          <p:cNvSpPr>
            <a:spLocks noGrp="1" noChangeArrowheads="1"/>
          </p:cNvSpPr>
          <p:nvPr>
            <p:ph type="dt" sz="half" idx="10"/>
          </p:nvPr>
        </p:nvSpPr>
        <p:spPr>
          <a:ln/>
        </p:spPr>
        <p:txBody>
          <a:bodyPr/>
          <a:lstStyle>
            <a:lvl1pPr>
              <a:defRPr/>
            </a:lvl1pPr>
          </a:lstStyle>
          <a:p>
            <a:pPr>
              <a:defRPr/>
            </a:pPr>
            <a:endParaRPr lang="de-DE"/>
          </a:p>
        </p:txBody>
      </p:sp>
      <p:sp>
        <p:nvSpPr>
          <p:cNvPr id="5" name="Rectangle 5">
            <a:extLst>
              <a:ext uri="{FF2B5EF4-FFF2-40B4-BE49-F238E27FC236}">
                <a16:creationId xmlns:a16="http://schemas.microsoft.com/office/drawing/2014/main" xmlns="" id="{867BDFDE-5F78-4F61-8270-173FB23C6A95}"/>
              </a:ext>
            </a:extLst>
          </p:cNvPr>
          <p:cNvSpPr>
            <a:spLocks noGrp="1" noChangeArrowheads="1"/>
          </p:cNvSpPr>
          <p:nvPr>
            <p:ph type="ftr" sz="quarter" idx="11"/>
          </p:nvPr>
        </p:nvSpPr>
        <p:spPr>
          <a:ln/>
        </p:spPr>
        <p:txBody>
          <a:bodyPr/>
          <a:lstStyle>
            <a:lvl1pPr>
              <a:defRPr/>
            </a:lvl1pPr>
          </a:lstStyle>
          <a:p>
            <a:pPr>
              <a:defRPr/>
            </a:pPr>
            <a:endParaRPr lang="de-DE"/>
          </a:p>
        </p:txBody>
      </p:sp>
      <p:sp>
        <p:nvSpPr>
          <p:cNvPr id="6" name="Rectangle 6">
            <a:extLst>
              <a:ext uri="{FF2B5EF4-FFF2-40B4-BE49-F238E27FC236}">
                <a16:creationId xmlns:a16="http://schemas.microsoft.com/office/drawing/2014/main" xmlns="" id="{92E290B3-5275-4B88-A2E1-79B03B294BC8}"/>
              </a:ext>
            </a:extLst>
          </p:cNvPr>
          <p:cNvSpPr>
            <a:spLocks noGrp="1" noChangeArrowheads="1"/>
          </p:cNvSpPr>
          <p:nvPr>
            <p:ph type="sldNum" sz="quarter" idx="12"/>
          </p:nvPr>
        </p:nvSpPr>
        <p:spPr>
          <a:ln/>
        </p:spPr>
        <p:txBody>
          <a:bodyPr/>
          <a:lstStyle>
            <a:lvl1pPr>
              <a:defRPr/>
            </a:lvl1pPr>
          </a:lstStyle>
          <a:p>
            <a:pPr>
              <a:defRPr/>
            </a:pPr>
            <a:fld id="{A96E6131-200A-44E9-865D-F4E3C578645B}" type="slidenum">
              <a:rPr lang="de-DE" altLang="en-US"/>
              <a:pPr>
                <a:defRPr/>
              </a:pPr>
              <a:t>‹#›</a:t>
            </a:fld>
            <a:endParaRPr lang="de-DE" altLang="en-US"/>
          </a:p>
        </p:txBody>
      </p:sp>
    </p:spTree>
    <p:extLst>
      <p:ext uri="{BB962C8B-B14F-4D97-AF65-F5344CB8AC3E}">
        <p14:creationId xmlns:p14="http://schemas.microsoft.com/office/powerpoint/2010/main" val="36551598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a:t>Mastertitelformat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AT"/>
              <a:t>Mastertextformat bearbeiten</a:t>
            </a:r>
          </a:p>
          <a:p>
            <a:pPr lvl="1"/>
            <a:r>
              <a:rPr lang="de-AT"/>
              <a:t>Zweite Ebene</a:t>
            </a:r>
          </a:p>
          <a:p>
            <a:pPr lvl="2"/>
            <a:r>
              <a:rPr lang="de-AT"/>
              <a:t>Dritte Ebene</a:t>
            </a:r>
          </a:p>
          <a:p>
            <a:pPr lvl="3"/>
            <a:r>
              <a:rPr lang="de-AT"/>
              <a:t>Vierte Ebene</a:t>
            </a:r>
          </a:p>
          <a:p>
            <a:pPr lvl="4"/>
            <a:r>
              <a:rPr lang="de-AT"/>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AT"/>
              <a:t>Mastertextformat bearbeiten</a:t>
            </a:r>
          </a:p>
          <a:p>
            <a:pPr lvl="1"/>
            <a:r>
              <a:rPr lang="de-AT"/>
              <a:t>Zweite Ebene</a:t>
            </a:r>
          </a:p>
          <a:p>
            <a:pPr lvl="2"/>
            <a:r>
              <a:rPr lang="de-AT"/>
              <a:t>Dritte Ebene</a:t>
            </a:r>
          </a:p>
          <a:p>
            <a:pPr lvl="3"/>
            <a:r>
              <a:rPr lang="de-AT"/>
              <a:t>Vierte Ebene</a:t>
            </a:r>
          </a:p>
          <a:p>
            <a:pPr lvl="4"/>
            <a:r>
              <a:rPr lang="de-AT"/>
              <a:t>Fünfte Ebene</a:t>
            </a:r>
            <a:endParaRPr lang="de-DE"/>
          </a:p>
        </p:txBody>
      </p:sp>
      <p:sp>
        <p:nvSpPr>
          <p:cNvPr id="5" name="Rectangle 4">
            <a:extLst>
              <a:ext uri="{FF2B5EF4-FFF2-40B4-BE49-F238E27FC236}">
                <a16:creationId xmlns:a16="http://schemas.microsoft.com/office/drawing/2014/main" xmlns="" id="{76D94AB4-E6B3-40DB-A512-478020C1197B}"/>
              </a:ext>
            </a:extLst>
          </p:cNvPr>
          <p:cNvSpPr>
            <a:spLocks noGrp="1" noChangeArrowheads="1"/>
          </p:cNvSpPr>
          <p:nvPr>
            <p:ph type="dt" sz="half" idx="10"/>
          </p:nvPr>
        </p:nvSpPr>
        <p:spPr>
          <a:ln/>
        </p:spPr>
        <p:txBody>
          <a:bodyPr/>
          <a:lstStyle>
            <a:lvl1pPr>
              <a:defRPr/>
            </a:lvl1pPr>
          </a:lstStyle>
          <a:p>
            <a:pPr>
              <a:defRPr/>
            </a:pPr>
            <a:endParaRPr lang="de-DE"/>
          </a:p>
        </p:txBody>
      </p:sp>
      <p:sp>
        <p:nvSpPr>
          <p:cNvPr id="6" name="Rectangle 5">
            <a:extLst>
              <a:ext uri="{FF2B5EF4-FFF2-40B4-BE49-F238E27FC236}">
                <a16:creationId xmlns:a16="http://schemas.microsoft.com/office/drawing/2014/main" xmlns="" id="{E2404E48-1D49-4379-86F0-1AED84CA893C}"/>
              </a:ext>
            </a:extLst>
          </p:cNvPr>
          <p:cNvSpPr>
            <a:spLocks noGrp="1" noChangeArrowheads="1"/>
          </p:cNvSpPr>
          <p:nvPr>
            <p:ph type="ftr" sz="quarter" idx="11"/>
          </p:nvPr>
        </p:nvSpPr>
        <p:spPr>
          <a:ln/>
        </p:spPr>
        <p:txBody>
          <a:bodyPr/>
          <a:lstStyle>
            <a:lvl1pPr>
              <a:defRPr/>
            </a:lvl1pPr>
          </a:lstStyle>
          <a:p>
            <a:pPr>
              <a:defRPr/>
            </a:pPr>
            <a:endParaRPr lang="de-DE"/>
          </a:p>
        </p:txBody>
      </p:sp>
      <p:sp>
        <p:nvSpPr>
          <p:cNvPr id="7" name="Rectangle 6">
            <a:extLst>
              <a:ext uri="{FF2B5EF4-FFF2-40B4-BE49-F238E27FC236}">
                <a16:creationId xmlns:a16="http://schemas.microsoft.com/office/drawing/2014/main" xmlns="" id="{AF995AB1-525D-459E-893E-2A3CAAB8D18A}"/>
              </a:ext>
            </a:extLst>
          </p:cNvPr>
          <p:cNvSpPr>
            <a:spLocks noGrp="1" noChangeArrowheads="1"/>
          </p:cNvSpPr>
          <p:nvPr>
            <p:ph type="sldNum" sz="quarter" idx="12"/>
          </p:nvPr>
        </p:nvSpPr>
        <p:spPr>
          <a:ln/>
        </p:spPr>
        <p:txBody>
          <a:bodyPr/>
          <a:lstStyle>
            <a:lvl1pPr>
              <a:defRPr/>
            </a:lvl1pPr>
          </a:lstStyle>
          <a:p>
            <a:pPr>
              <a:defRPr/>
            </a:pPr>
            <a:fld id="{BEF72D06-5D38-45CA-8F48-1D2907EB8D83}" type="slidenum">
              <a:rPr lang="de-DE" altLang="en-US"/>
              <a:pPr>
                <a:defRPr/>
              </a:pPr>
              <a:t>‹#›</a:t>
            </a:fld>
            <a:endParaRPr lang="de-DE" altLang="en-US"/>
          </a:p>
        </p:txBody>
      </p:sp>
    </p:spTree>
    <p:extLst>
      <p:ext uri="{BB962C8B-B14F-4D97-AF65-F5344CB8AC3E}">
        <p14:creationId xmlns:p14="http://schemas.microsoft.com/office/powerpoint/2010/main" val="9310059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AT"/>
              <a:t>Mastertitelformat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AT"/>
              <a:t>Mastertextformat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AT"/>
              <a:t>Mastertextformat bearbeiten</a:t>
            </a:r>
          </a:p>
          <a:p>
            <a:pPr lvl="1"/>
            <a:r>
              <a:rPr lang="de-AT"/>
              <a:t>Zweite Ebene</a:t>
            </a:r>
          </a:p>
          <a:p>
            <a:pPr lvl="2"/>
            <a:r>
              <a:rPr lang="de-AT"/>
              <a:t>Dritte Ebene</a:t>
            </a:r>
          </a:p>
          <a:p>
            <a:pPr lvl="3"/>
            <a:r>
              <a:rPr lang="de-AT"/>
              <a:t>Vierte Ebene</a:t>
            </a:r>
          </a:p>
          <a:p>
            <a:pPr lvl="4"/>
            <a:r>
              <a:rPr lang="de-AT"/>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AT"/>
              <a:t>Mastertextformat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AT"/>
              <a:t>Mastertextformat bearbeiten</a:t>
            </a:r>
          </a:p>
          <a:p>
            <a:pPr lvl="1"/>
            <a:r>
              <a:rPr lang="de-AT"/>
              <a:t>Zweite Ebene</a:t>
            </a:r>
          </a:p>
          <a:p>
            <a:pPr lvl="2"/>
            <a:r>
              <a:rPr lang="de-AT"/>
              <a:t>Dritte Ebene</a:t>
            </a:r>
          </a:p>
          <a:p>
            <a:pPr lvl="3"/>
            <a:r>
              <a:rPr lang="de-AT"/>
              <a:t>Vierte Ebene</a:t>
            </a:r>
          </a:p>
          <a:p>
            <a:pPr lvl="4"/>
            <a:r>
              <a:rPr lang="de-AT"/>
              <a:t>Fünfte Ebene</a:t>
            </a:r>
            <a:endParaRPr lang="de-DE"/>
          </a:p>
        </p:txBody>
      </p:sp>
      <p:sp>
        <p:nvSpPr>
          <p:cNvPr id="7" name="Rectangle 4">
            <a:extLst>
              <a:ext uri="{FF2B5EF4-FFF2-40B4-BE49-F238E27FC236}">
                <a16:creationId xmlns:a16="http://schemas.microsoft.com/office/drawing/2014/main" xmlns="" id="{BBE2D60D-9C5A-42B1-9760-C2A83BBCC050}"/>
              </a:ext>
            </a:extLst>
          </p:cNvPr>
          <p:cNvSpPr>
            <a:spLocks noGrp="1" noChangeArrowheads="1"/>
          </p:cNvSpPr>
          <p:nvPr>
            <p:ph type="dt" sz="half" idx="10"/>
          </p:nvPr>
        </p:nvSpPr>
        <p:spPr>
          <a:ln/>
        </p:spPr>
        <p:txBody>
          <a:bodyPr/>
          <a:lstStyle>
            <a:lvl1pPr>
              <a:defRPr/>
            </a:lvl1pPr>
          </a:lstStyle>
          <a:p>
            <a:pPr>
              <a:defRPr/>
            </a:pPr>
            <a:endParaRPr lang="de-DE"/>
          </a:p>
        </p:txBody>
      </p:sp>
      <p:sp>
        <p:nvSpPr>
          <p:cNvPr id="8" name="Rectangle 5">
            <a:extLst>
              <a:ext uri="{FF2B5EF4-FFF2-40B4-BE49-F238E27FC236}">
                <a16:creationId xmlns:a16="http://schemas.microsoft.com/office/drawing/2014/main" xmlns="" id="{A14E2DD5-8B08-479C-B67C-72A06BC81FED}"/>
              </a:ext>
            </a:extLst>
          </p:cNvPr>
          <p:cNvSpPr>
            <a:spLocks noGrp="1" noChangeArrowheads="1"/>
          </p:cNvSpPr>
          <p:nvPr>
            <p:ph type="ftr" sz="quarter" idx="11"/>
          </p:nvPr>
        </p:nvSpPr>
        <p:spPr>
          <a:ln/>
        </p:spPr>
        <p:txBody>
          <a:bodyPr/>
          <a:lstStyle>
            <a:lvl1pPr>
              <a:defRPr/>
            </a:lvl1pPr>
          </a:lstStyle>
          <a:p>
            <a:pPr>
              <a:defRPr/>
            </a:pPr>
            <a:endParaRPr lang="de-DE"/>
          </a:p>
        </p:txBody>
      </p:sp>
      <p:sp>
        <p:nvSpPr>
          <p:cNvPr id="9" name="Rectangle 6">
            <a:extLst>
              <a:ext uri="{FF2B5EF4-FFF2-40B4-BE49-F238E27FC236}">
                <a16:creationId xmlns:a16="http://schemas.microsoft.com/office/drawing/2014/main" xmlns="" id="{656AE133-B5A3-474C-A259-9C2F21B1703C}"/>
              </a:ext>
            </a:extLst>
          </p:cNvPr>
          <p:cNvSpPr>
            <a:spLocks noGrp="1" noChangeArrowheads="1"/>
          </p:cNvSpPr>
          <p:nvPr>
            <p:ph type="sldNum" sz="quarter" idx="12"/>
          </p:nvPr>
        </p:nvSpPr>
        <p:spPr>
          <a:ln/>
        </p:spPr>
        <p:txBody>
          <a:bodyPr/>
          <a:lstStyle>
            <a:lvl1pPr>
              <a:defRPr/>
            </a:lvl1pPr>
          </a:lstStyle>
          <a:p>
            <a:pPr>
              <a:defRPr/>
            </a:pPr>
            <a:fld id="{FB69DA99-A7C2-4403-95E2-DD33BC979DB9}" type="slidenum">
              <a:rPr lang="de-DE" altLang="en-US"/>
              <a:pPr>
                <a:defRPr/>
              </a:pPr>
              <a:t>‹#›</a:t>
            </a:fld>
            <a:endParaRPr lang="de-DE" altLang="en-US"/>
          </a:p>
        </p:txBody>
      </p:sp>
    </p:spTree>
    <p:extLst>
      <p:ext uri="{BB962C8B-B14F-4D97-AF65-F5344CB8AC3E}">
        <p14:creationId xmlns:p14="http://schemas.microsoft.com/office/powerpoint/2010/main" val="2218650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a:t>Mastertitelformat bearbeiten</a:t>
            </a:r>
            <a:endParaRPr lang="de-DE"/>
          </a:p>
        </p:txBody>
      </p:sp>
      <p:sp>
        <p:nvSpPr>
          <p:cNvPr id="3" name="Rectangle 4">
            <a:extLst>
              <a:ext uri="{FF2B5EF4-FFF2-40B4-BE49-F238E27FC236}">
                <a16:creationId xmlns:a16="http://schemas.microsoft.com/office/drawing/2014/main" xmlns="" id="{81A78A5E-5079-4792-A5ED-7BF3513BF377}"/>
              </a:ext>
            </a:extLst>
          </p:cNvPr>
          <p:cNvSpPr>
            <a:spLocks noGrp="1" noChangeArrowheads="1"/>
          </p:cNvSpPr>
          <p:nvPr>
            <p:ph type="dt" sz="half" idx="10"/>
          </p:nvPr>
        </p:nvSpPr>
        <p:spPr>
          <a:ln/>
        </p:spPr>
        <p:txBody>
          <a:bodyPr/>
          <a:lstStyle>
            <a:lvl1pPr>
              <a:defRPr/>
            </a:lvl1pPr>
          </a:lstStyle>
          <a:p>
            <a:pPr>
              <a:defRPr/>
            </a:pPr>
            <a:endParaRPr lang="de-DE"/>
          </a:p>
        </p:txBody>
      </p:sp>
      <p:sp>
        <p:nvSpPr>
          <p:cNvPr id="4" name="Rectangle 5">
            <a:extLst>
              <a:ext uri="{FF2B5EF4-FFF2-40B4-BE49-F238E27FC236}">
                <a16:creationId xmlns:a16="http://schemas.microsoft.com/office/drawing/2014/main" xmlns="" id="{E0F50894-57C6-4B8C-9603-E512D9AB6B8F}"/>
              </a:ext>
            </a:extLst>
          </p:cNvPr>
          <p:cNvSpPr>
            <a:spLocks noGrp="1" noChangeArrowheads="1"/>
          </p:cNvSpPr>
          <p:nvPr>
            <p:ph type="ftr" sz="quarter" idx="11"/>
          </p:nvPr>
        </p:nvSpPr>
        <p:spPr>
          <a:ln/>
        </p:spPr>
        <p:txBody>
          <a:bodyPr/>
          <a:lstStyle>
            <a:lvl1pPr>
              <a:defRPr/>
            </a:lvl1pPr>
          </a:lstStyle>
          <a:p>
            <a:pPr>
              <a:defRPr/>
            </a:pPr>
            <a:endParaRPr lang="de-DE"/>
          </a:p>
        </p:txBody>
      </p:sp>
      <p:sp>
        <p:nvSpPr>
          <p:cNvPr id="5" name="Rectangle 6">
            <a:extLst>
              <a:ext uri="{FF2B5EF4-FFF2-40B4-BE49-F238E27FC236}">
                <a16:creationId xmlns:a16="http://schemas.microsoft.com/office/drawing/2014/main" xmlns="" id="{F23BA34F-26B1-4478-A60D-F4160416266C}"/>
              </a:ext>
            </a:extLst>
          </p:cNvPr>
          <p:cNvSpPr>
            <a:spLocks noGrp="1" noChangeArrowheads="1"/>
          </p:cNvSpPr>
          <p:nvPr>
            <p:ph type="sldNum" sz="quarter" idx="12"/>
          </p:nvPr>
        </p:nvSpPr>
        <p:spPr>
          <a:ln/>
        </p:spPr>
        <p:txBody>
          <a:bodyPr/>
          <a:lstStyle>
            <a:lvl1pPr>
              <a:defRPr/>
            </a:lvl1pPr>
          </a:lstStyle>
          <a:p>
            <a:pPr>
              <a:defRPr/>
            </a:pPr>
            <a:fld id="{DE4ADCA3-21F0-4642-A4CC-D142542C986E}" type="slidenum">
              <a:rPr lang="de-DE" altLang="en-US"/>
              <a:pPr>
                <a:defRPr/>
              </a:pPr>
              <a:t>‹#›</a:t>
            </a:fld>
            <a:endParaRPr lang="de-DE" altLang="en-US"/>
          </a:p>
        </p:txBody>
      </p:sp>
    </p:spTree>
    <p:extLst>
      <p:ext uri="{BB962C8B-B14F-4D97-AF65-F5344CB8AC3E}">
        <p14:creationId xmlns:p14="http://schemas.microsoft.com/office/powerpoint/2010/main" val="37322894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xmlns="" id="{121E8241-17B9-4480-930C-6281F1B1F94B}"/>
              </a:ext>
            </a:extLst>
          </p:cNvPr>
          <p:cNvSpPr>
            <a:spLocks noGrp="1" noChangeArrowheads="1"/>
          </p:cNvSpPr>
          <p:nvPr>
            <p:ph type="dt" sz="half" idx="10"/>
          </p:nvPr>
        </p:nvSpPr>
        <p:spPr>
          <a:ln/>
        </p:spPr>
        <p:txBody>
          <a:bodyPr/>
          <a:lstStyle>
            <a:lvl1pPr>
              <a:defRPr/>
            </a:lvl1pPr>
          </a:lstStyle>
          <a:p>
            <a:pPr>
              <a:defRPr/>
            </a:pPr>
            <a:endParaRPr lang="de-DE"/>
          </a:p>
        </p:txBody>
      </p:sp>
      <p:sp>
        <p:nvSpPr>
          <p:cNvPr id="3" name="Rectangle 5">
            <a:extLst>
              <a:ext uri="{FF2B5EF4-FFF2-40B4-BE49-F238E27FC236}">
                <a16:creationId xmlns:a16="http://schemas.microsoft.com/office/drawing/2014/main" xmlns="" id="{8B9BAB00-0180-4A27-9BEA-7C181E655FD8}"/>
              </a:ext>
            </a:extLst>
          </p:cNvPr>
          <p:cNvSpPr>
            <a:spLocks noGrp="1" noChangeArrowheads="1"/>
          </p:cNvSpPr>
          <p:nvPr>
            <p:ph type="ftr" sz="quarter" idx="11"/>
          </p:nvPr>
        </p:nvSpPr>
        <p:spPr>
          <a:ln/>
        </p:spPr>
        <p:txBody>
          <a:bodyPr/>
          <a:lstStyle>
            <a:lvl1pPr>
              <a:defRPr/>
            </a:lvl1pPr>
          </a:lstStyle>
          <a:p>
            <a:pPr>
              <a:defRPr/>
            </a:pPr>
            <a:endParaRPr lang="de-DE"/>
          </a:p>
        </p:txBody>
      </p:sp>
      <p:sp>
        <p:nvSpPr>
          <p:cNvPr id="4" name="Rectangle 6">
            <a:extLst>
              <a:ext uri="{FF2B5EF4-FFF2-40B4-BE49-F238E27FC236}">
                <a16:creationId xmlns:a16="http://schemas.microsoft.com/office/drawing/2014/main" xmlns="" id="{1AAAAA29-71D7-48B8-B6EF-12A93BEC2AA7}"/>
              </a:ext>
            </a:extLst>
          </p:cNvPr>
          <p:cNvSpPr>
            <a:spLocks noGrp="1" noChangeArrowheads="1"/>
          </p:cNvSpPr>
          <p:nvPr>
            <p:ph type="sldNum" sz="quarter" idx="12"/>
          </p:nvPr>
        </p:nvSpPr>
        <p:spPr>
          <a:ln/>
        </p:spPr>
        <p:txBody>
          <a:bodyPr/>
          <a:lstStyle>
            <a:lvl1pPr>
              <a:defRPr/>
            </a:lvl1pPr>
          </a:lstStyle>
          <a:p>
            <a:pPr>
              <a:defRPr/>
            </a:pPr>
            <a:fld id="{2205D7BB-1AF1-40D8-BCF5-0CFB6DB04732}" type="slidenum">
              <a:rPr lang="de-DE" altLang="en-US"/>
              <a:pPr>
                <a:defRPr/>
              </a:pPr>
              <a:t>‹#›</a:t>
            </a:fld>
            <a:endParaRPr lang="de-DE" altLang="en-US"/>
          </a:p>
        </p:txBody>
      </p:sp>
    </p:spTree>
    <p:extLst>
      <p:ext uri="{BB962C8B-B14F-4D97-AF65-F5344CB8AC3E}">
        <p14:creationId xmlns:p14="http://schemas.microsoft.com/office/powerpoint/2010/main" val="24798477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AT"/>
              <a:t>Mastertitelformat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AT"/>
              <a:t>Mastertextformat bearbeiten</a:t>
            </a:r>
          </a:p>
          <a:p>
            <a:pPr lvl="1"/>
            <a:r>
              <a:rPr lang="de-AT"/>
              <a:t>Zweite Ebene</a:t>
            </a:r>
          </a:p>
          <a:p>
            <a:pPr lvl="2"/>
            <a:r>
              <a:rPr lang="de-AT"/>
              <a:t>Dritte Ebene</a:t>
            </a:r>
          </a:p>
          <a:p>
            <a:pPr lvl="3"/>
            <a:r>
              <a:rPr lang="de-AT"/>
              <a:t>Vierte Ebene</a:t>
            </a:r>
          </a:p>
          <a:p>
            <a:pPr lvl="4"/>
            <a:r>
              <a:rPr lang="de-AT"/>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AT"/>
              <a:t>Mastertextformat bearbeiten</a:t>
            </a:r>
          </a:p>
        </p:txBody>
      </p:sp>
      <p:sp>
        <p:nvSpPr>
          <p:cNvPr id="5" name="Rectangle 4">
            <a:extLst>
              <a:ext uri="{FF2B5EF4-FFF2-40B4-BE49-F238E27FC236}">
                <a16:creationId xmlns:a16="http://schemas.microsoft.com/office/drawing/2014/main" xmlns="" id="{94A323EF-7BDF-457A-8B1C-3F2A286C1430}"/>
              </a:ext>
            </a:extLst>
          </p:cNvPr>
          <p:cNvSpPr>
            <a:spLocks noGrp="1" noChangeArrowheads="1"/>
          </p:cNvSpPr>
          <p:nvPr>
            <p:ph type="dt" sz="half" idx="10"/>
          </p:nvPr>
        </p:nvSpPr>
        <p:spPr>
          <a:ln/>
        </p:spPr>
        <p:txBody>
          <a:bodyPr/>
          <a:lstStyle>
            <a:lvl1pPr>
              <a:defRPr/>
            </a:lvl1pPr>
          </a:lstStyle>
          <a:p>
            <a:pPr>
              <a:defRPr/>
            </a:pPr>
            <a:endParaRPr lang="de-DE"/>
          </a:p>
        </p:txBody>
      </p:sp>
      <p:sp>
        <p:nvSpPr>
          <p:cNvPr id="6" name="Rectangle 5">
            <a:extLst>
              <a:ext uri="{FF2B5EF4-FFF2-40B4-BE49-F238E27FC236}">
                <a16:creationId xmlns:a16="http://schemas.microsoft.com/office/drawing/2014/main" xmlns="" id="{DA3DA7C9-36D7-429D-A546-83D18D51ED4A}"/>
              </a:ext>
            </a:extLst>
          </p:cNvPr>
          <p:cNvSpPr>
            <a:spLocks noGrp="1" noChangeArrowheads="1"/>
          </p:cNvSpPr>
          <p:nvPr>
            <p:ph type="ftr" sz="quarter" idx="11"/>
          </p:nvPr>
        </p:nvSpPr>
        <p:spPr>
          <a:ln/>
        </p:spPr>
        <p:txBody>
          <a:bodyPr/>
          <a:lstStyle>
            <a:lvl1pPr>
              <a:defRPr/>
            </a:lvl1pPr>
          </a:lstStyle>
          <a:p>
            <a:pPr>
              <a:defRPr/>
            </a:pPr>
            <a:endParaRPr lang="de-DE"/>
          </a:p>
        </p:txBody>
      </p:sp>
      <p:sp>
        <p:nvSpPr>
          <p:cNvPr id="7" name="Rectangle 6">
            <a:extLst>
              <a:ext uri="{FF2B5EF4-FFF2-40B4-BE49-F238E27FC236}">
                <a16:creationId xmlns:a16="http://schemas.microsoft.com/office/drawing/2014/main" xmlns="" id="{02BFF684-0DE8-48FC-802C-65997BEDA5EE}"/>
              </a:ext>
            </a:extLst>
          </p:cNvPr>
          <p:cNvSpPr>
            <a:spLocks noGrp="1" noChangeArrowheads="1"/>
          </p:cNvSpPr>
          <p:nvPr>
            <p:ph type="sldNum" sz="quarter" idx="12"/>
          </p:nvPr>
        </p:nvSpPr>
        <p:spPr>
          <a:ln/>
        </p:spPr>
        <p:txBody>
          <a:bodyPr/>
          <a:lstStyle>
            <a:lvl1pPr>
              <a:defRPr/>
            </a:lvl1pPr>
          </a:lstStyle>
          <a:p>
            <a:pPr>
              <a:defRPr/>
            </a:pPr>
            <a:fld id="{252776D8-DC09-4252-A17C-3D378DFE5478}" type="slidenum">
              <a:rPr lang="de-DE" altLang="en-US"/>
              <a:pPr>
                <a:defRPr/>
              </a:pPr>
              <a:t>‹#›</a:t>
            </a:fld>
            <a:endParaRPr lang="de-DE" altLang="en-US"/>
          </a:p>
        </p:txBody>
      </p:sp>
    </p:spTree>
    <p:extLst>
      <p:ext uri="{BB962C8B-B14F-4D97-AF65-F5344CB8AC3E}">
        <p14:creationId xmlns:p14="http://schemas.microsoft.com/office/powerpoint/2010/main" val="15967063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AT"/>
              <a:t>Mastertitelformat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AT"/>
              <a:t>Mastertextformat bearbeiten</a:t>
            </a:r>
          </a:p>
        </p:txBody>
      </p:sp>
      <p:sp>
        <p:nvSpPr>
          <p:cNvPr id="5" name="Rectangle 4">
            <a:extLst>
              <a:ext uri="{FF2B5EF4-FFF2-40B4-BE49-F238E27FC236}">
                <a16:creationId xmlns:a16="http://schemas.microsoft.com/office/drawing/2014/main" xmlns="" id="{BCC13F30-CDD3-428E-9D35-5AE6F891BF5B}"/>
              </a:ext>
            </a:extLst>
          </p:cNvPr>
          <p:cNvSpPr>
            <a:spLocks noGrp="1" noChangeArrowheads="1"/>
          </p:cNvSpPr>
          <p:nvPr>
            <p:ph type="dt" sz="half" idx="10"/>
          </p:nvPr>
        </p:nvSpPr>
        <p:spPr>
          <a:ln/>
        </p:spPr>
        <p:txBody>
          <a:bodyPr/>
          <a:lstStyle>
            <a:lvl1pPr>
              <a:defRPr/>
            </a:lvl1pPr>
          </a:lstStyle>
          <a:p>
            <a:pPr>
              <a:defRPr/>
            </a:pPr>
            <a:endParaRPr lang="de-DE"/>
          </a:p>
        </p:txBody>
      </p:sp>
      <p:sp>
        <p:nvSpPr>
          <p:cNvPr id="6" name="Rectangle 5">
            <a:extLst>
              <a:ext uri="{FF2B5EF4-FFF2-40B4-BE49-F238E27FC236}">
                <a16:creationId xmlns:a16="http://schemas.microsoft.com/office/drawing/2014/main" xmlns="" id="{E9399D7A-8862-461E-BAC2-4B181E0630F2}"/>
              </a:ext>
            </a:extLst>
          </p:cNvPr>
          <p:cNvSpPr>
            <a:spLocks noGrp="1" noChangeArrowheads="1"/>
          </p:cNvSpPr>
          <p:nvPr>
            <p:ph type="ftr" sz="quarter" idx="11"/>
          </p:nvPr>
        </p:nvSpPr>
        <p:spPr>
          <a:ln/>
        </p:spPr>
        <p:txBody>
          <a:bodyPr/>
          <a:lstStyle>
            <a:lvl1pPr>
              <a:defRPr/>
            </a:lvl1pPr>
          </a:lstStyle>
          <a:p>
            <a:pPr>
              <a:defRPr/>
            </a:pPr>
            <a:endParaRPr lang="de-DE"/>
          </a:p>
        </p:txBody>
      </p:sp>
      <p:sp>
        <p:nvSpPr>
          <p:cNvPr id="7" name="Rectangle 6">
            <a:extLst>
              <a:ext uri="{FF2B5EF4-FFF2-40B4-BE49-F238E27FC236}">
                <a16:creationId xmlns:a16="http://schemas.microsoft.com/office/drawing/2014/main" xmlns="" id="{B4B911F8-A8A2-4C57-920C-086552CCF670}"/>
              </a:ext>
            </a:extLst>
          </p:cNvPr>
          <p:cNvSpPr>
            <a:spLocks noGrp="1" noChangeArrowheads="1"/>
          </p:cNvSpPr>
          <p:nvPr>
            <p:ph type="sldNum" sz="quarter" idx="12"/>
          </p:nvPr>
        </p:nvSpPr>
        <p:spPr>
          <a:ln/>
        </p:spPr>
        <p:txBody>
          <a:bodyPr/>
          <a:lstStyle>
            <a:lvl1pPr>
              <a:defRPr/>
            </a:lvl1pPr>
          </a:lstStyle>
          <a:p>
            <a:pPr>
              <a:defRPr/>
            </a:pPr>
            <a:fld id="{0858EA65-4567-4AAC-B8C3-B180F4FA7C47}" type="slidenum">
              <a:rPr lang="de-DE" altLang="en-US"/>
              <a:pPr>
                <a:defRPr/>
              </a:pPr>
              <a:t>‹#›</a:t>
            </a:fld>
            <a:endParaRPr lang="de-DE" altLang="en-US"/>
          </a:p>
        </p:txBody>
      </p:sp>
    </p:spTree>
    <p:extLst>
      <p:ext uri="{BB962C8B-B14F-4D97-AF65-F5344CB8AC3E}">
        <p14:creationId xmlns:p14="http://schemas.microsoft.com/office/powerpoint/2010/main" val="33531990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xmlns="" id="{FF24B07C-86B7-4C95-8A9A-435DD76CE413}"/>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ctr" anchorCtr="0" compatLnSpc="1">
            <a:prstTxWarp prst="textNoShape">
              <a:avLst/>
            </a:prstTxWarp>
          </a:bodyPr>
          <a:lstStyle/>
          <a:p>
            <a:pPr lvl="0"/>
            <a:r>
              <a:rPr lang="de-DE"/>
              <a:t>Titelmasterformat durch Klicken bearbeiten</a:t>
            </a:r>
          </a:p>
        </p:txBody>
      </p:sp>
      <p:sp>
        <p:nvSpPr>
          <p:cNvPr id="1027" name="Rectangle 3">
            <a:extLst>
              <a:ext uri="{FF2B5EF4-FFF2-40B4-BE49-F238E27FC236}">
                <a16:creationId xmlns:a16="http://schemas.microsoft.com/office/drawing/2014/main" xmlns="" id="{9A4B3BF5-2BA5-4A54-9320-A53A1B3E7457}"/>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1028" name="Rectangle 4">
            <a:extLst>
              <a:ext uri="{FF2B5EF4-FFF2-40B4-BE49-F238E27FC236}">
                <a16:creationId xmlns:a16="http://schemas.microsoft.com/office/drawing/2014/main" xmlns="" id="{FAE8B20B-313A-4BEF-B852-4C9A95172768}"/>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Geneva" charset="0"/>
              </a:defRPr>
            </a:lvl1pPr>
          </a:lstStyle>
          <a:p>
            <a:pPr>
              <a:defRPr/>
            </a:pPr>
            <a:endParaRPr lang="de-DE"/>
          </a:p>
        </p:txBody>
      </p:sp>
      <p:sp>
        <p:nvSpPr>
          <p:cNvPr id="1029" name="Rectangle 5">
            <a:extLst>
              <a:ext uri="{FF2B5EF4-FFF2-40B4-BE49-F238E27FC236}">
                <a16:creationId xmlns:a16="http://schemas.microsoft.com/office/drawing/2014/main" xmlns="" id="{1EEAC2F8-BAF8-4F64-9342-7EAC1F7B3E48}"/>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Geneva" charset="0"/>
              </a:defRPr>
            </a:lvl1pPr>
          </a:lstStyle>
          <a:p>
            <a:pPr>
              <a:defRPr/>
            </a:pPr>
            <a:endParaRPr lang="de-DE"/>
          </a:p>
        </p:txBody>
      </p:sp>
      <p:sp>
        <p:nvSpPr>
          <p:cNvPr id="1030" name="Rectangle 6">
            <a:extLst>
              <a:ext uri="{FF2B5EF4-FFF2-40B4-BE49-F238E27FC236}">
                <a16:creationId xmlns:a16="http://schemas.microsoft.com/office/drawing/2014/main" xmlns="" id="{2FE8628C-6B34-45CF-A9BB-FF0307D8870C}"/>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5FC89907-43F4-4225-AED4-2979F49EAD29}" type="slidenum">
              <a:rPr lang="de-DE" altLang="en-US"/>
              <a:pPr>
                <a:defRPr/>
              </a:pPr>
              <a:t>‹#›</a:t>
            </a:fld>
            <a:endParaRPr lang="de-DE"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Geneva" charset="0"/>
        </a:defRPr>
      </a:lvl2pPr>
      <a:lvl3pPr algn="ctr" rtl="0" eaLnBrk="0" fontAlgn="base" hangingPunct="0">
        <a:spcBef>
          <a:spcPct val="0"/>
        </a:spcBef>
        <a:spcAft>
          <a:spcPct val="0"/>
        </a:spcAft>
        <a:defRPr sz="4400">
          <a:solidFill>
            <a:schemeClr val="tx2"/>
          </a:solidFill>
          <a:latin typeface="Arial" charset="0"/>
          <a:ea typeface="Geneva" charset="0"/>
        </a:defRPr>
      </a:lvl3pPr>
      <a:lvl4pPr algn="ctr" rtl="0" eaLnBrk="0" fontAlgn="base" hangingPunct="0">
        <a:spcBef>
          <a:spcPct val="0"/>
        </a:spcBef>
        <a:spcAft>
          <a:spcPct val="0"/>
        </a:spcAft>
        <a:defRPr sz="4400">
          <a:solidFill>
            <a:schemeClr val="tx2"/>
          </a:solidFill>
          <a:latin typeface="Arial" charset="0"/>
          <a:ea typeface="Geneva" charset="0"/>
        </a:defRPr>
      </a:lvl4pPr>
      <a:lvl5pPr algn="ctr" rtl="0" eaLnBrk="0" fontAlgn="base" hangingPunct="0">
        <a:spcBef>
          <a:spcPct val="0"/>
        </a:spcBef>
        <a:spcAft>
          <a:spcPct val="0"/>
        </a:spcAft>
        <a:defRPr sz="4400">
          <a:solidFill>
            <a:schemeClr val="tx2"/>
          </a:solidFill>
          <a:latin typeface="Arial" charset="0"/>
          <a:ea typeface="Geneva" charset="0"/>
        </a:defRPr>
      </a:lvl5pPr>
      <a:lvl6pPr marL="457200" algn="ctr" rtl="0" fontAlgn="base">
        <a:spcBef>
          <a:spcPct val="0"/>
        </a:spcBef>
        <a:spcAft>
          <a:spcPct val="0"/>
        </a:spcAft>
        <a:defRPr sz="4400">
          <a:solidFill>
            <a:schemeClr val="tx2"/>
          </a:solidFill>
          <a:latin typeface="Arial" charset="0"/>
          <a:ea typeface="Geneva" charset="0"/>
        </a:defRPr>
      </a:lvl6pPr>
      <a:lvl7pPr marL="914400" algn="ctr" rtl="0" fontAlgn="base">
        <a:spcBef>
          <a:spcPct val="0"/>
        </a:spcBef>
        <a:spcAft>
          <a:spcPct val="0"/>
        </a:spcAft>
        <a:defRPr sz="4400">
          <a:solidFill>
            <a:schemeClr val="tx2"/>
          </a:solidFill>
          <a:latin typeface="Arial" charset="0"/>
          <a:ea typeface="Geneva" charset="0"/>
        </a:defRPr>
      </a:lvl7pPr>
      <a:lvl8pPr marL="1371600" algn="ctr" rtl="0" fontAlgn="base">
        <a:spcBef>
          <a:spcPct val="0"/>
        </a:spcBef>
        <a:spcAft>
          <a:spcPct val="0"/>
        </a:spcAft>
        <a:defRPr sz="4400">
          <a:solidFill>
            <a:schemeClr val="tx2"/>
          </a:solidFill>
          <a:latin typeface="Arial" charset="0"/>
          <a:ea typeface="Geneva" charset="0"/>
        </a:defRPr>
      </a:lvl8pPr>
      <a:lvl9pPr marL="1828800" algn="ctr" rtl="0" fontAlgn="base">
        <a:spcBef>
          <a:spcPct val="0"/>
        </a:spcBef>
        <a:spcAft>
          <a:spcPct val="0"/>
        </a:spcAft>
        <a:defRPr sz="4400">
          <a:solidFill>
            <a:schemeClr val="tx2"/>
          </a:solidFill>
          <a:latin typeface="Arial" charset="0"/>
          <a:ea typeface="Geneva"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jpeg"/><Relationship Id="rId2" Type="http://schemas.openxmlformats.org/officeDocument/2006/relationships/image" Target="../media/image39.png"/><Relationship Id="rId1" Type="http://schemas.openxmlformats.org/officeDocument/2006/relationships/slideLayout" Target="../slideLayouts/slideLayout4.xml"/><Relationship Id="rId6" Type="http://schemas.openxmlformats.org/officeDocument/2006/relationships/image" Target="../media/image43.png"/><Relationship Id="rId11" Type="http://schemas.openxmlformats.org/officeDocument/2006/relationships/image" Target="../media/image48.jpe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jpeg"/><Relationship Id="rId9"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52.jpeg"/></Relationships>
</file>

<file path=ppt/slides/_rels/slide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7.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62.jpeg"/></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23.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2.png"/><Relationship Id="rId2" Type="http://schemas.openxmlformats.org/officeDocument/2006/relationships/image" Target="../media/image68.png"/><Relationship Id="rId1" Type="http://schemas.openxmlformats.org/officeDocument/2006/relationships/slideLayout" Target="../slideLayouts/slideLayout4.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76.jpeg"/><Relationship Id="rId4" Type="http://schemas.openxmlformats.org/officeDocument/2006/relationships/image" Target="../media/image75.jpe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7.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78.jpeg"/><Relationship Id="rId7"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4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8.jpe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18" Type="http://schemas.openxmlformats.org/officeDocument/2006/relationships/image" Target="../media/image25.jpeg"/><Relationship Id="rId26" Type="http://schemas.openxmlformats.org/officeDocument/2006/relationships/image" Target="../media/image33.png"/><Relationship Id="rId3" Type="http://schemas.openxmlformats.org/officeDocument/2006/relationships/image" Target="../media/image10.png"/><Relationship Id="rId21" Type="http://schemas.openxmlformats.org/officeDocument/2006/relationships/image" Target="../media/image28.png"/><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24.png"/><Relationship Id="rId25" Type="http://schemas.openxmlformats.org/officeDocument/2006/relationships/image" Target="../media/image32.png"/><Relationship Id="rId2" Type="http://schemas.openxmlformats.org/officeDocument/2006/relationships/image" Target="../media/image9.jpeg"/><Relationship Id="rId16" Type="http://schemas.openxmlformats.org/officeDocument/2006/relationships/image" Target="../media/image23.jpeg"/><Relationship Id="rId20" Type="http://schemas.openxmlformats.org/officeDocument/2006/relationships/image" Target="../media/image27.png"/><Relationship Id="rId29" Type="http://schemas.openxmlformats.org/officeDocument/2006/relationships/image" Target="../media/image36.jpeg"/><Relationship Id="rId1" Type="http://schemas.openxmlformats.org/officeDocument/2006/relationships/slideLayout" Target="../slideLayouts/slideLayout4.xml"/><Relationship Id="rId6" Type="http://schemas.openxmlformats.org/officeDocument/2006/relationships/image" Target="../media/image13.png"/><Relationship Id="rId11" Type="http://schemas.openxmlformats.org/officeDocument/2006/relationships/image" Target="../media/image18.png"/><Relationship Id="rId24" Type="http://schemas.openxmlformats.org/officeDocument/2006/relationships/image" Target="../media/image31.png"/><Relationship Id="rId5" Type="http://schemas.openxmlformats.org/officeDocument/2006/relationships/image" Target="../media/image12.jpeg"/><Relationship Id="rId15" Type="http://schemas.openxmlformats.org/officeDocument/2006/relationships/image" Target="../media/image22.png"/><Relationship Id="rId23" Type="http://schemas.openxmlformats.org/officeDocument/2006/relationships/image" Target="../media/image30.jpeg"/><Relationship Id="rId28" Type="http://schemas.openxmlformats.org/officeDocument/2006/relationships/image" Target="../media/image35.png"/><Relationship Id="rId10" Type="http://schemas.openxmlformats.org/officeDocument/2006/relationships/image" Target="../media/image17.jpeg"/><Relationship Id="rId19" Type="http://schemas.openxmlformats.org/officeDocument/2006/relationships/image" Target="../media/image26.jpeg"/><Relationship Id="rId31" Type="http://schemas.openxmlformats.org/officeDocument/2006/relationships/image" Target="../media/image38.png"/><Relationship Id="rId4" Type="http://schemas.openxmlformats.org/officeDocument/2006/relationships/image" Target="../media/image11.jpeg"/><Relationship Id="rId9" Type="http://schemas.openxmlformats.org/officeDocument/2006/relationships/image" Target="../media/image16.png"/><Relationship Id="rId14" Type="http://schemas.openxmlformats.org/officeDocument/2006/relationships/image" Target="../media/image21.jpeg"/><Relationship Id="rId22" Type="http://schemas.openxmlformats.org/officeDocument/2006/relationships/image" Target="../media/image29.png"/><Relationship Id="rId27" Type="http://schemas.openxmlformats.org/officeDocument/2006/relationships/image" Target="../media/image34.jpeg"/><Relationship Id="rId30"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xmlns="" id="{D103856F-5E89-455E-8D2D-7587D0323E27}"/>
              </a:ext>
            </a:extLst>
          </p:cNvPr>
          <p:cNvSpPr>
            <a:spLocks noGrp="1" noChangeArrowheads="1"/>
          </p:cNvSpPr>
          <p:nvPr>
            <p:ph type="title"/>
          </p:nvPr>
        </p:nvSpPr>
        <p:spPr>
          <a:xfrm>
            <a:off x="0" y="0"/>
            <a:ext cx="684213" cy="6858000"/>
          </a:xfrm>
          <a:solidFill>
            <a:srgbClr val="B3EAAC"/>
          </a:solidFill>
        </p:spPr>
        <p:txBody>
          <a:bodyPr lIns="179968" tIns="173898" rIns="179968" bIns="44166"/>
          <a:lstStyle/>
          <a:p>
            <a:pPr>
              <a:defRPr/>
            </a:pPr>
            <a:endParaRPr lang="de-DE" sz="2000" dirty="0">
              <a:solidFill>
                <a:schemeClr val="tx1"/>
              </a:solidFill>
            </a:endParaRPr>
          </a:p>
        </p:txBody>
      </p:sp>
      <p:pic>
        <p:nvPicPr>
          <p:cNvPr id="3075" name="Picture 4" descr="logo_apc_blau">
            <a:extLst>
              <a:ext uri="{FF2B5EF4-FFF2-40B4-BE49-F238E27FC236}">
                <a16:creationId xmlns:a16="http://schemas.microsoft.com/office/drawing/2014/main" xmlns="" id="{C48956D5-1CA4-41C7-AAE7-91FB4D704D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00" y="404813"/>
            <a:ext cx="2303463"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Textfeld 1">
            <a:extLst>
              <a:ext uri="{FF2B5EF4-FFF2-40B4-BE49-F238E27FC236}">
                <a16:creationId xmlns:a16="http://schemas.microsoft.com/office/drawing/2014/main" xmlns="" id="{F212B1BA-F951-4A46-B3EA-592E4AC4BA98}"/>
              </a:ext>
            </a:extLst>
          </p:cNvPr>
          <p:cNvSpPr txBox="1">
            <a:spLocks noChangeArrowheads="1"/>
          </p:cNvSpPr>
          <p:nvPr/>
        </p:nvSpPr>
        <p:spPr bwMode="auto">
          <a:xfrm>
            <a:off x="755650" y="2249488"/>
            <a:ext cx="5184775"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Geneva" charset="-128"/>
              </a:defRPr>
            </a:lvl1pPr>
            <a:lvl2pPr marL="742950" indent="-285750">
              <a:spcBef>
                <a:spcPct val="20000"/>
              </a:spcBef>
              <a:buChar char="–"/>
              <a:defRPr sz="2800">
                <a:solidFill>
                  <a:schemeClr val="tx1"/>
                </a:solidFill>
                <a:latin typeface="Arial" panose="020B0604020202020204" pitchFamily="34" charset="0"/>
                <a:ea typeface="Geneva" charset="-128"/>
              </a:defRPr>
            </a:lvl2pPr>
            <a:lvl3pPr marL="1143000" indent="-228600">
              <a:spcBef>
                <a:spcPct val="20000"/>
              </a:spcBef>
              <a:buChar char="•"/>
              <a:defRPr sz="2400">
                <a:solidFill>
                  <a:schemeClr val="tx1"/>
                </a:solidFill>
                <a:latin typeface="Arial" panose="020B0604020202020204" pitchFamily="34" charset="0"/>
                <a:ea typeface="Geneva" charset="-128"/>
              </a:defRPr>
            </a:lvl3pPr>
            <a:lvl4pPr marL="1600200" indent="-228600">
              <a:spcBef>
                <a:spcPct val="20000"/>
              </a:spcBef>
              <a:buChar char="–"/>
              <a:defRPr sz="2000">
                <a:solidFill>
                  <a:schemeClr val="tx1"/>
                </a:solidFill>
                <a:latin typeface="Arial" panose="020B0604020202020204" pitchFamily="34" charset="0"/>
                <a:ea typeface="Geneva" charset="-128"/>
              </a:defRPr>
            </a:lvl4pPr>
            <a:lvl5pPr marL="2057400" indent="-228600">
              <a:spcBef>
                <a:spcPct val="20000"/>
              </a:spcBef>
              <a:buChar char="»"/>
              <a:defRPr sz="2000">
                <a:solidFill>
                  <a:schemeClr val="tx1"/>
                </a:solidFill>
                <a:latin typeface="Arial" panose="020B0604020202020204" pitchFamily="34" charset="0"/>
                <a:ea typeface="Genev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9pPr>
          </a:lstStyle>
          <a:p>
            <a:pPr algn="ctr" eaLnBrk="1" hangingPunct="1">
              <a:spcBef>
                <a:spcPct val="0"/>
              </a:spcBef>
              <a:buFontTx/>
              <a:buNone/>
            </a:pPr>
            <a:r>
              <a:rPr lang="de-DE" altLang="de-DE" sz="4000">
                <a:solidFill>
                  <a:srgbClr val="CEB710"/>
                </a:solidFill>
              </a:rPr>
              <a:t>Willkommen zum</a:t>
            </a:r>
          </a:p>
          <a:p>
            <a:pPr algn="ctr" eaLnBrk="1" hangingPunct="1">
              <a:spcBef>
                <a:spcPct val="0"/>
              </a:spcBef>
              <a:buFontTx/>
              <a:buNone/>
            </a:pPr>
            <a:r>
              <a:rPr lang="de-DE" altLang="de-DE" sz="4000">
                <a:solidFill>
                  <a:srgbClr val="CEB710"/>
                </a:solidFill>
              </a:rPr>
              <a:t> </a:t>
            </a:r>
          </a:p>
          <a:p>
            <a:pPr algn="ctr" eaLnBrk="1" hangingPunct="1">
              <a:spcBef>
                <a:spcPct val="0"/>
              </a:spcBef>
              <a:buFontTx/>
              <a:buNone/>
            </a:pPr>
            <a:r>
              <a:rPr lang="de-DE" altLang="de-DE" sz="5400" b="1">
                <a:solidFill>
                  <a:srgbClr val="CEB710"/>
                </a:solidFill>
              </a:rPr>
              <a:t>Krimmler </a:t>
            </a:r>
          </a:p>
          <a:p>
            <a:pPr algn="ctr" eaLnBrk="1" hangingPunct="1">
              <a:spcBef>
                <a:spcPct val="0"/>
              </a:spcBef>
              <a:buFontTx/>
              <a:buNone/>
            </a:pPr>
            <a:r>
              <a:rPr lang="de-DE" altLang="de-DE" sz="5400" b="1">
                <a:solidFill>
                  <a:srgbClr val="CEB710"/>
                </a:solidFill>
              </a:rPr>
              <a:t>Friedensdialog </a:t>
            </a:r>
          </a:p>
          <a:p>
            <a:pPr algn="ctr" eaLnBrk="1" hangingPunct="1">
              <a:spcBef>
                <a:spcPct val="0"/>
              </a:spcBef>
              <a:buFontTx/>
              <a:buNone/>
            </a:pPr>
            <a:r>
              <a:rPr lang="de-DE" altLang="de-DE" sz="5400">
                <a:solidFill>
                  <a:srgbClr val="CEB710"/>
                </a:solidFill>
              </a:rPr>
              <a:t>2019 </a:t>
            </a:r>
            <a:endParaRPr lang="de-DE" altLang="de-DE" sz="4800"/>
          </a:p>
        </p:txBody>
      </p:sp>
      <p:pic>
        <p:nvPicPr>
          <p:cNvPr id="3077" name="Grafik 5">
            <a:extLst>
              <a:ext uri="{FF2B5EF4-FFF2-40B4-BE49-F238E27FC236}">
                <a16:creationId xmlns:a16="http://schemas.microsoft.com/office/drawing/2014/main" xmlns="" id="{65839082-C12F-4CD2-807A-C2BD14E1C23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84888" y="2249488"/>
            <a:ext cx="2789237" cy="352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Textfeld 2">
            <a:extLst>
              <a:ext uri="{FF2B5EF4-FFF2-40B4-BE49-F238E27FC236}">
                <a16:creationId xmlns:a16="http://schemas.microsoft.com/office/drawing/2014/main" xmlns="" id="{623150BA-5B09-44E7-9846-1CC48F827DDB}"/>
              </a:ext>
            </a:extLst>
          </p:cNvPr>
          <p:cNvSpPr txBox="1">
            <a:spLocks noChangeArrowheads="1"/>
          </p:cNvSpPr>
          <p:nvPr/>
        </p:nvSpPr>
        <p:spPr bwMode="auto">
          <a:xfrm>
            <a:off x="6057900" y="5791200"/>
            <a:ext cx="292893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Geneva" charset="-128"/>
              </a:defRPr>
            </a:lvl1pPr>
            <a:lvl2pPr marL="742950" indent="-285750">
              <a:spcBef>
                <a:spcPct val="20000"/>
              </a:spcBef>
              <a:buChar char="–"/>
              <a:defRPr sz="2800">
                <a:solidFill>
                  <a:schemeClr val="tx1"/>
                </a:solidFill>
                <a:latin typeface="Arial" panose="020B0604020202020204" pitchFamily="34" charset="0"/>
                <a:ea typeface="Geneva" charset="-128"/>
              </a:defRPr>
            </a:lvl2pPr>
            <a:lvl3pPr marL="1143000" indent="-228600">
              <a:spcBef>
                <a:spcPct val="20000"/>
              </a:spcBef>
              <a:buChar char="•"/>
              <a:defRPr sz="2400">
                <a:solidFill>
                  <a:schemeClr val="tx1"/>
                </a:solidFill>
                <a:latin typeface="Arial" panose="020B0604020202020204" pitchFamily="34" charset="0"/>
                <a:ea typeface="Geneva" charset="-128"/>
              </a:defRPr>
            </a:lvl3pPr>
            <a:lvl4pPr marL="1600200" indent="-228600">
              <a:spcBef>
                <a:spcPct val="20000"/>
              </a:spcBef>
              <a:buChar char="–"/>
              <a:defRPr sz="2000">
                <a:solidFill>
                  <a:schemeClr val="tx1"/>
                </a:solidFill>
                <a:latin typeface="Arial" panose="020B0604020202020204" pitchFamily="34" charset="0"/>
                <a:ea typeface="Geneva" charset="-128"/>
              </a:defRPr>
            </a:lvl4pPr>
            <a:lvl5pPr marL="2057400" indent="-228600">
              <a:spcBef>
                <a:spcPct val="20000"/>
              </a:spcBef>
              <a:buChar char="»"/>
              <a:defRPr sz="2000">
                <a:solidFill>
                  <a:schemeClr val="tx1"/>
                </a:solidFill>
                <a:latin typeface="Arial" panose="020B0604020202020204" pitchFamily="34" charset="0"/>
                <a:ea typeface="Genev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9pPr>
          </a:lstStyle>
          <a:p>
            <a:pPr eaLnBrk="1" hangingPunct="1">
              <a:spcBef>
                <a:spcPct val="0"/>
              </a:spcBef>
              <a:buFontTx/>
              <a:buNone/>
            </a:pPr>
            <a:r>
              <a:rPr lang="de-DE" altLang="de-DE" sz="1200"/>
              <a:t>APC-Ehrenmitglied</a:t>
            </a:r>
            <a:r>
              <a:rPr lang="de-DE" altLang="de-DE" sz="1800"/>
              <a:t> </a:t>
            </a:r>
          </a:p>
          <a:p>
            <a:pPr eaLnBrk="1" hangingPunct="1">
              <a:spcBef>
                <a:spcPct val="0"/>
              </a:spcBef>
              <a:buFontTx/>
              <a:buNone/>
            </a:pPr>
            <a:r>
              <a:rPr lang="de-DE" altLang="de-DE" sz="1800"/>
              <a:t>Marko Feingold, 106 Jahre</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5">
            <a:extLst>
              <a:ext uri="{FF2B5EF4-FFF2-40B4-BE49-F238E27FC236}">
                <a16:creationId xmlns:a16="http://schemas.microsoft.com/office/drawing/2014/main" xmlns="" id="{83058346-C5BC-44F4-8FA8-036330A653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5863" y="3254375"/>
            <a:ext cx="2095500" cy="142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a:extLst>
              <a:ext uri="{FF2B5EF4-FFF2-40B4-BE49-F238E27FC236}">
                <a16:creationId xmlns:a16="http://schemas.microsoft.com/office/drawing/2014/main" xmlns="" id="{84685423-9AF8-4E79-B65C-51AEA41519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0613" y="4710113"/>
            <a:ext cx="1403350" cy="1403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2">
            <a:extLst>
              <a:ext uri="{FF2B5EF4-FFF2-40B4-BE49-F238E27FC236}">
                <a16:creationId xmlns:a16="http://schemas.microsoft.com/office/drawing/2014/main" xmlns="" id="{5C6228DA-E1A4-4C0D-A1E9-424CA2142ADC}"/>
              </a:ext>
            </a:extLst>
          </p:cNvPr>
          <p:cNvSpPr>
            <a:spLocks noGrp="1" noChangeArrowheads="1"/>
          </p:cNvSpPr>
          <p:nvPr>
            <p:ph type="title"/>
          </p:nvPr>
        </p:nvSpPr>
        <p:spPr>
          <a:xfrm>
            <a:off x="0" y="0"/>
            <a:ext cx="684213" cy="6858000"/>
          </a:xfrm>
          <a:solidFill>
            <a:srgbClr val="B3EAAC"/>
          </a:solidFill>
        </p:spPr>
        <p:txBody>
          <a:bodyPr lIns="179968" tIns="173898" rIns="179968" bIns="44166"/>
          <a:lstStyle/>
          <a:p>
            <a:pPr>
              <a:defRPr/>
            </a:pPr>
            <a:endParaRPr lang="de-DE" sz="2000" dirty="0">
              <a:solidFill>
                <a:schemeClr val="tx1"/>
              </a:solidFill>
            </a:endParaRPr>
          </a:p>
        </p:txBody>
      </p:sp>
      <p:sp>
        <p:nvSpPr>
          <p:cNvPr id="12293" name="Textfeld 9">
            <a:extLst>
              <a:ext uri="{FF2B5EF4-FFF2-40B4-BE49-F238E27FC236}">
                <a16:creationId xmlns:a16="http://schemas.microsoft.com/office/drawing/2014/main" xmlns="" id="{3024F0A0-9589-49CA-9DED-068B08F3AE2D}"/>
              </a:ext>
            </a:extLst>
          </p:cNvPr>
          <p:cNvSpPr txBox="1">
            <a:spLocks noChangeArrowheads="1"/>
          </p:cNvSpPr>
          <p:nvPr/>
        </p:nvSpPr>
        <p:spPr bwMode="auto">
          <a:xfrm>
            <a:off x="1008063" y="404813"/>
            <a:ext cx="77406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Geneva" charset="-128"/>
              </a:defRPr>
            </a:lvl1pPr>
            <a:lvl2pPr marL="742950" indent="-285750">
              <a:spcBef>
                <a:spcPct val="20000"/>
              </a:spcBef>
              <a:buChar char="–"/>
              <a:defRPr sz="2800">
                <a:solidFill>
                  <a:schemeClr val="tx1"/>
                </a:solidFill>
                <a:latin typeface="Arial" panose="020B0604020202020204" pitchFamily="34" charset="0"/>
                <a:ea typeface="Geneva" charset="-128"/>
              </a:defRPr>
            </a:lvl2pPr>
            <a:lvl3pPr marL="1143000" indent="-228600">
              <a:spcBef>
                <a:spcPct val="20000"/>
              </a:spcBef>
              <a:buChar char="•"/>
              <a:defRPr sz="2400">
                <a:solidFill>
                  <a:schemeClr val="tx1"/>
                </a:solidFill>
                <a:latin typeface="Arial" panose="020B0604020202020204" pitchFamily="34" charset="0"/>
                <a:ea typeface="Geneva" charset="-128"/>
              </a:defRPr>
            </a:lvl3pPr>
            <a:lvl4pPr marL="1600200" indent="-228600">
              <a:spcBef>
                <a:spcPct val="20000"/>
              </a:spcBef>
              <a:buChar char="–"/>
              <a:defRPr sz="2000">
                <a:solidFill>
                  <a:schemeClr val="tx1"/>
                </a:solidFill>
                <a:latin typeface="Arial" panose="020B0604020202020204" pitchFamily="34" charset="0"/>
                <a:ea typeface="Geneva" charset="-128"/>
              </a:defRPr>
            </a:lvl4pPr>
            <a:lvl5pPr marL="2057400" indent="-228600">
              <a:spcBef>
                <a:spcPct val="20000"/>
              </a:spcBef>
              <a:buChar char="»"/>
              <a:defRPr sz="2000">
                <a:solidFill>
                  <a:schemeClr val="tx1"/>
                </a:solidFill>
                <a:latin typeface="Arial" panose="020B0604020202020204" pitchFamily="34" charset="0"/>
                <a:ea typeface="Genev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9pPr>
          </a:lstStyle>
          <a:p>
            <a:pPr algn="ctr" eaLnBrk="1" hangingPunct="1">
              <a:spcBef>
                <a:spcPct val="0"/>
              </a:spcBef>
              <a:buFontTx/>
              <a:buNone/>
            </a:pPr>
            <a:r>
              <a:rPr lang="de-DE" altLang="de-DE" sz="4800" b="1">
                <a:solidFill>
                  <a:srgbClr val="CEB710"/>
                </a:solidFill>
              </a:rPr>
              <a:t>Sponsoren, Fördergeber</a:t>
            </a:r>
            <a:endParaRPr lang="de-DE" altLang="de-DE" sz="2000"/>
          </a:p>
        </p:txBody>
      </p:sp>
      <p:pic>
        <p:nvPicPr>
          <p:cNvPr id="12294" name="Grafik 2">
            <a:extLst>
              <a:ext uri="{FF2B5EF4-FFF2-40B4-BE49-F238E27FC236}">
                <a16:creationId xmlns:a16="http://schemas.microsoft.com/office/drawing/2014/main" xmlns="" id="{918E5379-B2C1-4F96-B243-A8D9E6869E4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28700" y="4452938"/>
            <a:ext cx="1165225"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Grafik 3">
            <a:extLst>
              <a:ext uri="{FF2B5EF4-FFF2-40B4-BE49-F238E27FC236}">
                <a16:creationId xmlns:a16="http://schemas.microsoft.com/office/drawing/2014/main" xmlns="" id="{278D0128-62EF-4EB9-BB39-D8F2ED85361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52500" y="1419225"/>
            <a:ext cx="3190875"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Grafik 5">
            <a:extLst>
              <a:ext uri="{FF2B5EF4-FFF2-40B4-BE49-F238E27FC236}">
                <a16:creationId xmlns:a16="http://schemas.microsoft.com/office/drawing/2014/main" xmlns="" id="{5FE9E630-DFDF-4B68-A67A-FC8525F126A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668713" y="3675063"/>
            <a:ext cx="2195512"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Grafik 6">
            <a:extLst>
              <a:ext uri="{FF2B5EF4-FFF2-40B4-BE49-F238E27FC236}">
                <a16:creationId xmlns:a16="http://schemas.microsoft.com/office/drawing/2014/main" xmlns="" id="{9D264AC2-9171-4413-9C11-2FDE054CB9E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042025" y="4605338"/>
            <a:ext cx="2543175"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Grafik 7">
            <a:extLst>
              <a:ext uri="{FF2B5EF4-FFF2-40B4-BE49-F238E27FC236}">
                <a16:creationId xmlns:a16="http://schemas.microsoft.com/office/drawing/2014/main" xmlns="" id="{392C05C6-FB85-4B08-914E-A409258B0A9E}"/>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55688" y="3573463"/>
            <a:ext cx="1871662"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9" name="Grafik 9">
            <a:extLst>
              <a:ext uri="{FF2B5EF4-FFF2-40B4-BE49-F238E27FC236}">
                <a16:creationId xmlns:a16="http://schemas.microsoft.com/office/drawing/2014/main" xmlns="" id="{4A4F61C6-DE8A-4C11-B31F-B222DB836533}"/>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072063" y="1508125"/>
            <a:ext cx="3349625"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0" name="Grafik 10">
            <a:extLst>
              <a:ext uri="{FF2B5EF4-FFF2-40B4-BE49-F238E27FC236}">
                <a16:creationId xmlns:a16="http://schemas.microsoft.com/office/drawing/2014/main" xmlns="" id="{F44DC2E1-3A93-4910-9B0A-01BB8D816B5E}"/>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592513" y="2593975"/>
            <a:ext cx="5573712"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1" name="Grafik 11">
            <a:extLst>
              <a:ext uri="{FF2B5EF4-FFF2-40B4-BE49-F238E27FC236}">
                <a16:creationId xmlns:a16="http://schemas.microsoft.com/office/drawing/2014/main" xmlns="" id="{59546B6F-C210-4CF9-985A-CC7ABE042347}"/>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584450" y="4306888"/>
            <a:ext cx="2921000" cy="77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2" name="Picture 2" descr="C:\Users\Petra\Pictures\Logos div\logo zukunftsfonds.jpg">
            <a:extLst>
              <a:ext uri="{FF2B5EF4-FFF2-40B4-BE49-F238E27FC236}">
                <a16:creationId xmlns:a16="http://schemas.microsoft.com/office/drawing/2014/main" xmlns="" id="{DC9C55BD-EC68-4AE9-814B-2070C43D215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2500" y="2609850"/>
            <a:ext cx="2478088"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3" name="Textfeld 9">
            <a:extLst>
              <a:ext uri="{FF2B5EF4-FFF2-40B4-BE49-F238E27FC236}">
                <a16:creationId xmlns:a16="http://schemas.microsoft.com/office/drawing/2014/main" xmlns="" id="{E0C65A2C-A80B-4B73-8EB6-6CAA27B64D62}"/>
              </a:ext>
            </a:extLst>
          </p:cNvPr>
          <p:cNvSpPr txBox="1">
            <a:spLocks noChangeArrowheads="1"/>
          </p:cNvSpPr>
          <p:nvPr/>
        </p:nvSpPr>
        <p:spPr bwMode="auto">
          <a:xfrm>
            <a:off x="1008063" y="5805488"/>
            <a:ext cx="77406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Geneva" charset="-128"/>
              </a:defRPr>
            </a:lvl1pPr>
            <a:lvl2pPr marL="742950" indent="-285750">
              <a:spcBef>
                <a:spcPct val="20000"/>
              </a:spcBef>
              <a:buChar char="–"/>
              <a:defRPr sz="2800">
                <a:solidFill>
                  <a:schemeClr val="tx1"/>
                </a:solidFill>
                <a:latin typeface="Arial" panose="020B0604020202020204" pitchFamily="34" charset="0"/>
                <a:ea typeface="Geneva" charset="-128"/>
              </a:defRPr>
            </a:lvl2pPr>
            <a:lvl3pPr marL="1143000" indent="-228600">
              <a:spcBef>
                <a:spcPct val="20000"/>
              </a:spcBef>
              <a:buChar char="•"/>
              <a:defRPr sz="2400">
                <a:solidFill>
                  <a:schemeClr val="tx1"/>
                </a:solidFill>
                <a:latin typeface="Arial" panose="020B0604020202020204" pitchFamily="34" charset="0"/>
                <a:ea typeface="Geneva" charset="-128"/>
              </a:defRPr>
            </a:lvl3pPr>
            <a:lvl4pPr marL="1600200" indent="-228600">
              <a:spcBef>
                <a:spcPct val="20000"/>
              </a:spcBef>
              <a:buChar char="–"/>
              <a:defRPr sz="2000">
                <a:solidFill>
                  <a:schemeClr val="tx1"/>
                </a:solidFill>
                <a:latin typeface="Arial" panose="020B0604020202020204" pitchFamily="34" charset="0"/>
                <a:ea typeface="Geneva" charset="-128"/>
              </a:defRPr>
            </a:lvl4pPr>
            <a:lvl5pPr marL="2057400" indent="-228600">
              <a:spcBef>
                <a:spcPct val="20000"/>
              </a:spcBef>
              <a:buChar char="»"/>
              <a:defRPr sz="2000">
                <a:solidFill>
                  <a:schemeClr val="tx1"/>
                </a:solidFill>
                <a:latin typeface="Arial" panose="020B0604020202020204" pitchFamily="34" charset="0"/>
                <a:ea typeface="Genev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9pPr>
          </a:lstStyle>
          <a:p>
            <a:pPr algn="ctr" eaLnBrk="1" hangingPunct="1">
              <a:spcBef>
                <a:spcPct val="0"/>
              </a:spcBef>
              <a:buFontTx/>
              <a:buNone/>
            </a:pPr>
            <a:r>
              <a:rPr lang="de-DE" altLang="de-DE" sz="4800" b="1">
                <a:solidFill>
                  <a:srgbClr val="CEB710"/>
                </a:solidFill>
              </a:rPr>
              <a:t>&amp; private Spender*innen</a:t>
            </a:r>
            <a:endParaRPr lang="de-DE" altLang="de-DE" sz="200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xmlns="" id="{2749AD9B-4706-4D03-BB7E-8667391E8C75}"/>
              </a:ext>
            </a:extLst>
          </p:cNvPr>
          <p:cNvSpPr>
            <a:spLocks noGrp="1" noChangeArrowheads="1"/>
          </p:cNvSpPr>
          <p:nvPr>
            <p:ph type="title"/>
          </p:nvPr>
        </p:nvSpPr>
        <p:spPr>
          <a:xfrm>
            <a:off x="0" y="0"/>
            <a:ext cx="684213" cy="6858000"/>
          </a:xfrm>
          <a:solidFill>
            <a:srgbClr val="B3EAAC"/>
          </a:solidFill>
        </p:spPr>
        <p:txBody>
          <a:bodyPr lIns="179968" tIns="173898" rIns="179968" bIns="44166"/>
          <a:lstStyle/>
          <a:p>
            <a:pPr>
              <a:defRPr/>
            </a:pPr>
            <a:endParaRPr lang="de-DE" sz="2000" dirty="0">
              <a:solidFill>
                <a:schemeClr val="tx1"/>
              </a:solidFill>
            </a:endParaRPr>
          </a:p>
        </p:txBody>
      </p:sp>
      <p:sp>
        <p:nvSpPr>
          <p:cNvPr id="13315" name="Textfeld 1">
            <a:extLst>
              <a:ext uri="{FF2B5EF4-FFF2-40B4-BE49-F238E27FC236}">
                <a16:creationId xmlns:a16="http://schemas.microsoft.com/office/drawing/2014/main" xmlns="" id="{D65E6309-7D57-451D-B7B5-7CB8570B6190}"/>
              </a:ext>
            </a:extLst>
          </p:cNvPr>
          <p:cNvSpPr txBox="1">
            <a:spLocks noChangeArrowheads="1"/>
          </p:cNvSpPr>
          <p:nvPr/>
        </p:nvSpPr>
        <p:spPr bwMode="auto">
          <a:xfrm>
            <a:off x="1001713" y="549275"/>
            <a:ext cx="7129462"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Geneva" charset="-128"/>
              </a:defRPr>
            </a:lvl1pPr>
            <a:lvl2pPr marL="742950" indent="-285750">
              <a:spcBef>
                <a:spcPct val="20000"/>
              </a:spcBef>
              <a:buChar char="–"/>
              <a:defRPr sz="2800">
                <a:solidFill>
                  <a:schemeClr val="tx1"/>
                </a:solidFill>
                <a:latin typeface="Arial" panose="020B0604020202020204" pitchFamily="34" charset="0"/>
                <a:ea typeface="Geneva" charset="-128"/>
              </a:defRPr>
            </a:lvl2pPr>
            <a:lvl3pPr marL="1143000" indent="-228600">
              <a:spcBef>
                <a:spcPct val="20000"/>
              </a:spcBef>
              <a:buChar char="•"/>
              <a:defRPr sz="2400">
                <a:solidFill>
                  <a:schemeClr val="tx1"/>
                </a:solidFill>
                <a:latin typeface="Arial" panose="020B0604020202020204" pitchFamily="34" charset="0"/>
                <a:ea typeface="Geneva" charset="-128"/>
              </a:defRPr>
            </a:lvl3pPr>
            <a:lvl4pPr marL="1600200" indent="-228600">
              <a:spcBef>
                <a:spcPct val="20000"/>
              </a:spcBef>
              <a:buChar char="–"/>
              <a:defRPr sz="2000">
                <a:solidFill>
                  <a:schemeClr val="tx1"/>
                </a:solidFill>
                <a:latin typeface="Arial" panose="020B0604020202020204" pitchFamily="34" charset="0"/>
                <a:ea typeface="Geneva" charset="-128"/>
              </a:defRPr>
            </a:lvl4pPr>
            <a:lvl5pPr marL="2057400" indent="-228600">
              <a:spcBef>
                <a:spcPct val="20000"/>
              </a:spcBef>
              <a:buChar char="»"/>
              <a:defRPr sz="2000">
                <a:solidFill>
                  <a:schemeClr val="tx1"/>
                </a:solidFill>
                <a:latin typeface="Arial" panose="020B0604020202020204" pitchFamily="34" charset="0"/>
                <a:ea typeface="Genev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9pPr>
          </a:lstStyle>
          <a:p>
            <a:pPr algn="ctr" eaLnBrk="1" hangingPunct="1">
              <a:spcBef>
                <a:spcPct val="0"/>
              </a:spcBef>
              <a:buFontTx/>
              <a:buNone/>
            </a:pPr>
            <a:r>
              <a:rPr lang="de-DE" altLang="de-DE" sz="4800" b="1">
                <a:solidFill>
                  <a:srgbClr val="CEB710"/>
                </a:solidFill>
              </a:rPr>
              <a:t>Film und Theater</a:t>
            </a:r>
          </a:p>
          <a:p>
            <a:pPr eaLnBrk="1" hangingPunct="1">
              <a:spcBef>
                <a:spcPct val="0"/>
              </a:spcBef>
              <a:buFontTx/>
              <a:buNone/>
            </a:pPr>
            <a:endParaRPr lang="de-DE" altLang="de-DE" sz="2000"/>
          </a:p>
        </p:txBody>
      </p:sp>
      <p:pic>
        <p:nvPicPr>
          <p:cNvPr id="13316" name="Picture 4" descr="logo_apc_blau">
            <a:extLst>
              <a:ext uri="{FF2B5EF4-FFF2-40B4-BE49-F238E27FC236}">
                <a16:creationId xmlns:a16="http://schemas.microsoft.com/office/drawing/2014/main" xmlns="" id="{01FC62D7-7BDB-4BF5-9DE5-3C6FD36AC9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2088" y="5935663"/>
            <a:ext cx="1081087"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Textfeld 1">
            <a:extLst>
              <a:ext uri="{FF2B5EF4-FFF2-40B4-BE49-F238E27FC236}">
                <a16:creationId xmlns:a16="http://schemas.microsoft.com/office/drawing/2014/main" xmlns="" id="{725F31A9-5D7A-4EC8-BBD0-8C7134A73C4C}"/>
              </a:ext>
            </a:extLst>
          </p:cNvPr>
          <p:cNvSpPr txBox="1">
            <a:spLocks noChangeArrowheads="1"/>
          </p:cNvSpPr>
          <p:nvPr/>
        </p:nvSpPr>
        <p:spPr bwMode="auto">
          <a:xfrm>
            <a:off x="979488" y="1628775"/>
            <a:ext cx="805815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Geneva" charset="-128"/>
              </a:defRPr>
            </a:lvl1pPr>
            <a:lvl2pPr marL="742950" indent="-285750">
              <a:spcBef>
                <a:spcPct val="20000"/>
              </a:spcBef>
              <a:buChar char="–"/>
              <a:defRPr sz="2800">
                <a:solidFill>
                  <a:schemeClr val="tx1"/>
                </a:solidFill>
                <a:latin typeface="Arial" panose="020B0604020202020204" pitchFamily="34" charset="0"/>
                <a:ea typeface="Geneva" charset="-128"/>
              </a:defRPr>
            </a:lvl2pPr>
            <a:lvl3pPr marL="1143000" indent="-228600">
              <a:spcBef>
                <a:spcPct val="20000"/>
              </a:spcBef>
              <a:buChar char="•"/>
              <a:defRPr sz="2400">
                <a:solidFill>
                  <a:schemeClr val="tx1"/>
                </a:solidFill>
                <a:latin typeface="Arial" panose="020B0604020202020204" pitchFamily="34" charset="0"/>
                <a:ea typeface="Geneva" charset="-128"/>
              </a:defRPr>
            </a:lvl3pPr>
            <a:lvl4pPr marL="1600200" indent="-228600">
              <a:spcBef>
                <a:spcPct val="20000"/>
              </a:spcBef>
              <a:buChar char="–"/>
              <a:defRPr sz="2000">
                <a:solidFill>
                  <a:schemeClr val="tx1"/>
                </a:solidFill>
                <a:latin typeface="Arial" panose="020B0604020202020204" pitchFamily="34" charset="0"/>
                <a:ea typeface="Geneva" charset="-128"/>
              </a:defRPr>
            </a:lvl4pPr>
            <a:lvl5pPr marL="2057400" indent="-228600">
              <a:spcBef>
                <a:spcPct val="20000"/>
              </a:spcBef>
              <a:buChar char="»"/>
              <a:defRPr sz="2000">
                <a:solidFill>
                  <a:schemeClr val="tx1"/>
                </a:solidFill>
                <a:latin typeface="Arial" panose="020B0604020202020204" pitchFamily="34" charset="0"/>
                <a:ea typeface="Genev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9pPr>
          </a:lstStyle>
          <a:p>
            <a:pPr eaLnBrk="1" hangingPunct="1">
              <a:spcBef>
                <a:spcPct val="0"/>
              </a:spcBef>
              <a:buFontTx/>
              <a:buNone/>
            </a:pPr>
            <a:r>
              <a:rPr lang="de-DE" altLang="de-DE" sz="1800"/>
              <a:t>Andreas Gruber, Matthias Tschannett (2008): "Der Krimmler Exodus" (ORF II)</a:t>
            </a:r>
          </a:p>
          <a:p>
            <a:pPr eaLnBrk="1" hangingPunct="1">
              <a:spcBef>
                <a:spcPct val="0"/>
              </a:spcBef>
              <a:buFontTx/>
              <a:buNone/>
            </a:pPr>
            <a:endParaRPr lang="de-DE" altLang="de-DE" sz="1800"/>
          </a:p>
          <a:p>
            <a:pPr eaLnBrk="1" hangingPunct="1">
              <a:spcBef>
                <a:spcPct val="0"/>
              </a:spcBef>
              <a:buFontTx/>
              <a:buNone/>
            </a:pPr>
            <a:r>
              <a:rPr lang="de-DE" altLang="de-DE" sz="1800"/>
              <a:t>mediaPlant Salzburg (2008): „1947: Der jüdische Exodus über </a:t>
            </a:r>
          </a:p>
          <a:p>
            <a:pPr eaLnBrk="1" hangingPunct="1">
              <a:spcBef>
                <a:spcPct val="0"/>
              </a:spcBef>
              <a:buFontTx/>
              <a:buNone/>
            </a:pPr>
            <a:r>
              <a:rPr lang="de-DE" altLang="de-DE" sz="1800"/>
              <a:t>                                               die Krimmler Tauern“ (Film)</a:t>
            </a:r>
          </a:p>
          <a:p>
            <a:pPr eaLnBrk="1" hangingPunct="1">
              <a:spcBef>
                <a:spcPct val="0"/>
              </a:spcBef>
              <a:buFontTx/>
              <a:buNone/>
            </a:pPr>
            <a:endParaRPr lang="de-DE" altLang="de-DE" sz="1800"/>
          </a:p>
          <a:p>
            <a:pPr eaLnBrk="1" hangingPunct="1">
              <a:spcBef>
                <a:spcPct val="0"/>
              </a:spcBef>
              <a:buFontTx/>
              <a:buNone/>
            </a:pPr>
            <a:r>
              <a:rPr lang="de-DE" altLang="de-DE" sz="1800"/>
              <a:t>Susanne Glass (2018): „Schaut‘s net aus dem Fenster“, ARD-Dokumentation</a:t>
            </a:r>
          </a:p>
          <a:p>
            <a:pPr eaLnBrk="1" hangingPunct="1">
              <a:spcBef>
                <a:spcPct val="0"/>
              </a:spcBef>
              <a:buFontTx/>
              <a:buNone/>
            </a:pPr>
            <a:endParaRPr lang="de-DE" altLang="de-DE" sz="1800"/>
          </a:p>
          <a:p>
            <a:pPr eaLnBrk="1" hangingPunct="1">
              <a:spcBef>
                <a:spcPct val="0"/>
              </a:spcBef>
              <a:buFontTx/>
              <a:buNone/>
            </a:pPr>
            <a:r>
              <a:rPr lang="de-DE" altLang="de-DE" sz="1800"/>
              <a:t>Guy Shachar (2016-2019): zahlreiche Kurzproduktionen für youtube</a:t>
            </a:r>
          </a:p>
        </p:txBody>
      </p:sp>
      <p:pic>
        <p:nvPicPr>
          <p:cNvPr id="13318" name="Picture 1">
            <a:extLst>
              <a:ext uri="{FF2B5EF4-FFF2-40B4-BE49-F238E27FC236}">
                <a16:creationId xmlns:a16="http://schemas.microsoft.com/office/drawing/2014/main" xmlns="" id="{AF0DB527-7948-4AF4-A522-3AB80BF74E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325" y="4149725"/>
            <a:ext cx="3143250" cy="2219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319" name="Textfeld 2">
            <a:extLst>
              <a:ext uri="{FF2B5EF4-FFF2-40B4-BE49-F238E27FC236}">
                <a16:creationId xmlns:a16="http://schemas.microsoft.com/office/drawing/2014/main" xmlns="" id="{B6056C21-6286-46A5-BF55-78237001A1CB}"/>
              </a:ext>
            </a:extLst>
          </p:cNvPr>
          <p:cNvSpPr txBox="1">
            <a:spLocks noChangeArrowheads="1"/>
          </p:cNvSpPr>
          <p:nvPr/>
        </p:nvSpPr>
        <p:spPr bwMode="auto">
          <a:xfrm>
            <a:off x="4197350" y="4292600"/>
            <a:ext cx="48704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Geneva" charset="-128"/>
              </a:defRPr>
            </a:lvl1pPr>
            <a:lvl2pPr marL="742950" indent="-285750">
              <a:spcBef>
                <a:spcPct val="20000"/>
              </a:spcBef>
              <a:buChar char="–"/>
              <a:defRPr sz="2800">
                <a:solidFill>
                  <a:schemeClr val="tx1"/>
                </a:solidFill>
                <a:latin typeface="Arial" panose="020B0604020202020204" pitchFamily="34" charset="0"/>
                <a:ea typeface="Geneva" charset="-128"/>
              </a:defRPr>
            </a:lvl2pPr>
            <a:lvl3pPr marL="1143000" indent="-228600">
              <a:spcBef>
                <a:spcPct val="20000"/>
              </a:spcBef>
              <a:buChar char="•"/>
              <a:defRPr sz="2400">
                <a:solidFill>
                  <a:schemeClr val="tx1"/>
                </a:solidFill>
                <a:latin typeface="Arial" panose="020B0604020202020204" pitchFamily="34" charset="0"/>
                <a:ea typeface="Geneva" charset="-128"/>
              </a:defRPr>
            </a:lvl3pPr>
            <a:lvl4pPr marL="1600200" indent="-228600">
              <a:spcBef>
                <a:spcPct val="20000"/>
              </a:spcBef>
              <a:buChar char="–"/>
              <a:defRPr sz="2000">
                <a:solidFill>
                  <a:schemeClr val="tx1"/>
                </a:solidFill>
                <a:latin typeface="Arial" panose="020B0604020202020204" pitchFamily="34" charset="0"/>
                <a:ea typeface="Geneva" charset="-128"/>
              </a:defRPr>
            </a:lvl4pPr>
            <a:lvl5pPr marL="2057400" indent="-228600">
              <a:spcBef>
                <a:spcPct val="20000"/>
              </a:spcBef>
              <a:buChar char="»"/>
              <a:defRPr sz="2000">
                <a:solidFill>
                  <a:schemeClr val="tx1"/>
                </a:solidFill>
                <a:latin typeface="Arial" panose="020B0604020202020204" pitchFamily="34" charset="0"/>
                <a:ea typeface="Genev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9pPr>
          </a:lstStyle>
          <a:p>
            <a:pPr eaLnBrk="1" hangingPunct="1">
              <a:spcBef>
                <a:spcPct val="0"/>
              </a:spcBef>
              <a:buFontTx/>
              <a:buNone/>
            </a:pPr>
            <a:r>
              <a:rPr lang="de-DE" altLang="de-DE" sz="1800"/>
              <a:t>Andreas Kosek (2016): </a:t>
            </a:r>
          </a:p>
          <a:p>
            <a:pPr eaLnBrk="1" hangingPunct="1">
              <a:spcBef>
                <a:spcPct val="0"/>
              </a:spcBef>
              <a:buFontTx/>
              <a:buNone/>
            </a:pPr>
            <a:r>
              <a:rPr lang="de-DE" altLang="de-DE" sz="1800"/>
              <a:t>„Ins Gelobte Land! - Eretz Austria?- </a:t>
            </a:r>
          </a:p>
          <a:p>
            <a:pPr eaLnBrk="1" hangingPunct="1">
              <a:spcBef>
                <a:spcPct val="0"/>
              </a:spcBef>
              <a:buFontTx/>
              <a:buNone/>
            </a:pPr>
            <a:r>
              <a:rPr lang="de-DE" altLang="de-DE" sz="1800"/>
              <a:t>Geschlossene Grenzen – Gefährliche Flucht.“</a:t>
            </a:r>
          </a:p>
          <a:p>
            <a:pPr eaLnBrk="1" hangingPunct="1">
              <a:spcBef>
                <a:spcPct val="0"/>
              </a:spcBef>
              <a:buFontTx/>
              <a:buNone/>
            </a:pPr>
            <a:r>
              <a:rPr lang="de-DE" altLang="de-DE" sz="1800"/>
              <a:t>(APC-Theaterwanderung)</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0" y="0"/>
            <a:ext cx="684213" cy="6858000"/>
          </a:xfrm>
          <a:solidFill>
            <a:srgbClr val="B3EAAC"/>
          </a:solidFill>
        </p:spPr>
        <p:txBody>
          <a:bodyPr lIns="179968" tIns="173898" rIns="179968" bIns="44166"/>
          <a:lstStyle/>
          <a:p>
            <a:pPr>
              <a:defRPr/>
            </a:pPr>
            <a:endParaRPr lang="de-DE" sz="2000" dirty="0" smtClean="0">
              <a:solidFill>
                <a:schemeClr val="tx1"/>
              </a:solidFill>
            </a:endParaRPr>
          </a:p>
        </p:txBody>
      </p:sp>
      <p:sp>
        <p:nvSpPr>
          <p:cNvPr id="14339" name="Textfeld 1"/>
          <p:cNvSpPr txBox="1">
            <a:spLocks noChangeArrowheads="1"/>
          </p:cNvSpPr>
          <p:nvPr/>
        </p:nvSpPr>
        <p:spPr bwMode="auto">
          <a:xfrm>
            <a:off x="1001713" y="549275"/>
            <a:ext cx="7129462" cy="187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ea typeface="Geneva" charset="-128"/>
              </a:defRPr>
            </a:lvl1pPr>
            <a:lvl2pPr marL="742950" indent="-285750" eaLnBrk="0" hangingPunct="0">
              <a:spcBef>
                <a:spcPct val="20000"/>
              </a:spcBef>
              <a:buChar char="–"/>
              <a:defRPr sz="2800">
                <a:solidFill>
                  <a:schemeClr val="tx1"/>
                </a:solidFill>
                <a:latin typeface="Arial" panose="020B0604020202020204" pitchFamily="34" charset="0"/>
                <a:ea typeface="Geneva" charset="-128"/>
              </a:defRPr>
            </a:lvl2pPr>
            <a:lvl3pPr marL="1143000" indent="-228600" eaLnBrk="0" hangingPunct="0">
              <a:spcBef>
                <a:spcPct val="20000"/>
              </a:spcBef>
              <a:buChar char="•"/>
              <a:defRPr sz="2400">
                <a:solidFill>
                  <a:schemeClr val="tx1"/>
                </a:solidFill>
                <a:latin typeface="Arial" panose="020B0604020202020204" pitchFamily="34" charset="0"/>
                <a:ea typeface="Geneva" charset="-128"/>
              </a:defRPr>
            </a:lvl3pPr>
            <a:lvl4pPr marL="1600200" indent="-228600" eaLnBrk="0" hangingPunct="0">
              <a:spcBef>
                <a:spcPct val="20000"/>
              </a:spcBef>
              <a:buChar char="–"/>
              <a:defRPr sz="2000">
                <a:solidFill>
                  <a:schemeClr val="tx1"/>
                </a:solidFill>
                <a:latin typeface="Arial" panose="020B0604020202020204" pitchFamily="34" charset="0"/>
                <a:ea typeface="Geneva" charset="-128"/>
              </a:defRPr>
            </a:lvl4pPr>
            <a:lvl5pPr marL="2057400" indent="-228600" eaLnBrk="0" hangingPunct="0">
              <a:spcBef>
                <a:spcPct val="20000"/>
              </a:spcBef>
              <a:buChar char="»"/>
              <a:defRPr sz="2000">
                <a:solidFill>
                  <a:schemeClr val="tx1"/>
                </a:solidFill>
                <a:latin typeface="Arial" panose="020B0604020202020204" pitchFamily="34" charset="0"/>
                <a:ea typeface="Genev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9pPr>
          </a:lstStyle>
          <a:p>
            <a:pPr algn="ctr" eaLnBrk="1" hangingPunct="1">
              <a:spcBef>
                <a:spcPct val="0"/>
              </a:spcBef>
              <a:buFontTx/>
              <a:buNone/>
            </a:pPr>
            <a:r>
              <a:rPr lang="de-DE" altLang="de-DE" sz="4800" b="1" dirty="0" smtClean="0">
                <a:solidFill>
                  <a:srgbClr val="CEB710"/>
                </a:solidFill>
              </a:rPr>
              <a:t>Schüleraustausch mit Israel</a:t>
            </a:r>
          </a:p>
          <a:p>
            <a:pPr eaLnBrk="1" hangingPunct="1">
              <a:spcBef>
                <a:spcPct val="0"/>
              </a:spcBef>
              <a:buFontTx/>
              <a:buNone/>
            </a:pPr>
            <a:endParaRPr lang="de-DE" altLang="de-DE" sz="2000" dirty="0"/>
          </a:p>
        </p:txBody>
      </p:sp>
      <p:sp>
        <p:nvSpPr>
          <p:cNvPr id="14340" name="Textfeld 5"/>
          <p:cNvSpPr txBox="1">
            <a:spLocks noChangeArrowheads="1"/>
          </p:cNvSpPr>
          <p:nvPr/>
        </p:nvSpPr>
        <p:spPr bwMode="auto">
          <a:xfrm>
            <a:off x="1612572" y="2030608"/>
            <a:ext cx="629351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ea typeface="Geneva" charset="-128"/>
              </a:defRPr>
            </a:lvl1pPr>
            <a:lvl2pPr marL="742950" indent="-285750" eaLnBrk="0" hangingPunct="0">
              <a:spcBef>
                <a:spcPct val="20000"/>
              </a:spcBef>
              <a:buChar char="–"/>
              <a:defRPr sz="2800">
                <a:solidFill>
                  <a:schemeClr val="tx1"/>
                </a:solidFill>
                <a:latin typeface="Arial" panose="020B0604020202020204" pitchFamily="34" charset="0"/>
                <a:ea typeface="Geneva" charset="-128"/>
              </a:defRPr>
            </a:lvl2pPr>
            <a:lvl3pPr marL="1143000" indent="-228600" eaLnBrk="0" hangingPunct="0">
              <a:spcBef>
                <a:spcPct val="20000"/>
              </a:spcBef>
              <a:buChar char="•"/>
              <a:defRPr sz="2400">
                <a:solidFill>
                  <a:schemeClr val="tx1"/>
                </a:solidFill>
                <a:latin typeface="Arial" panose="020B0604020202020204" pitchFamily="34" charset="0"/>
                <a:ea typeface="Geneva" charset="-128"/>
              </a:defRPr>
            </a:lvl3pPr>
            <a:lvl4pPr marL="1600200" indent="-228600" eaLnBrk="0" hangingPunct="0">
              <a:spcBef>
                <a:spcPct val="20000"/>
              </a:spcBef>
              <a:buChar char="–"/>
              <a:defRPr sz="2000">
                <a:solidFill>
                  <a:schemeClr val="tx1"/>
                </a:solidFill>
                <a:latin typeface="Arial" panose="020B0604020202020204" pitchFamily="34" charset="0"/>
                <a:ea typeface="Geneva" charset="-128"/>
              </a:defRPr>
            </a:lvl4pPr>
            <a:lvl5pPr marL="2057400" indent="-228600" eaLnBrk="0" hangingPunct="0">
              <a:spcBef>
                <a:spcPct val="20000"/>
              </a:spcBef>
              <a:buChar char="»"/>
              <a:defRPr sz="2000">
                <a:solidFill>
                  <a:schemeClr val="tx1"/>
                </a:solidFill>
                <a:latin typeface="Arial" panose="020B0604020202020204" pitchFamily="34" charset="0"/>
                <a:ea typeface="Genev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9pPr>
          </a:lstStyle>
          <a:p>
            <a:pPr algn="ctr" eaLnBrk="1" hangingPunct="1">
              <a:spcBef>
                <a:spcPct val="0"/>
              </a:spcBef>
              <a:buFontTx/>
              <a:buNone/>
            </a:pPr>
            <a:r>
              <a:rPr lang="de-DE" altLang="de-DE" sz="1800" b="1" dirty="0" smtClean="0"/>
              <a:t>HTL </a:t>
            </a:r>
            <a:r>
              <a:rPr lang="de-DE" altLang="de-DE" sz="1800" b="1" dirty="0"/>
              <a:t>Saalfelden / Har </a:t>
            </a:r>
            <a:r>
              <a:rPr lang="de-DE" altLang="de-DE" sz="1800" b="1" dirty="0" err="1"/>
              <a:t>Vagai</a:t>
            </a:r>
            <a:r>
              <a:rPr lang="de-DE" altLang="de-DE" sz="1800" b="1" dirty="0"/>
              <a:t> </a:t>
            </a:r>
            <a:r>
              <a:rPr lang="de-DE" altLang="de-DE" sz="1800" b="1" dirty="0" err="1" smtClean="0"/>
              <a:t>Dafna</a:t>
            </a:r>
            <a:r>
              <a:rPr lang="de-DE" altLang="de-DE" sz="1800" b="1" dirty="0" smtClean="0"/>
              <a:t> / </a:t>
            </a:r>
            <a:r>
              <a:rPr lang="de-DE" altLang="de-DE" sz="1800" b="1" dirty="0" err="1" smtClean="0"/>
              <a:t>Eynot</a:t>
            </a:r>
            <a:r>
              <a:rPr lang="de-DE" altLang="de-DE" sz="1800" b="1" dirty="0" smtClean="0"/>
              <a:t> </a:t>
            </a:r>
            <a:r>
              <a:rPr lang="de-DE" altLang="de-DE" sz="1800" b="1" dirty="0" err="1" smtClean="0"/>
              <a:t>Yarden</a:t>
            </a:r>
            <a:r>
              <a:rPr lang="de-DE" altLang="de-DE" sz="1800" b="1" dirty="0" smtClean="0"/>
              <a:t> School</a:t>
            </a:r>
            <a:endParaRPr lang="de-DE" altLang="de-DE" sz="1800" b="1" dirty="0"/>
          </a:p>
          <a:p>
            <a:pPr algn="ctr" eaLnBrk="1" hangingPunct="1">
              <a:spcBef>
                <a:spcPct val="0"/>
              </a:spcBef>
              <a:buFontTx/>
              <a:buNone/>
            </a:pPr>
            <a:endParaRPr lang="de-DE" altLang="de-DE" sz="1800" b="1" dirty="0"/>
          </a:p>
        </p:txBody>
      </p:sp>
      <p:pic>
        <p:nvPicPr>
          <p:cNvPr id="14341" name="Picture 4" descr="logo_apc_bla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2088" y="5935663"/>
            <a:ext cx="1081087"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Grafik 1"/>
          <p:cNvPicPr>
            <a:picLocks noChangeAspect="1"/>
          </p:cNvPicPr>
          <p:nvPr/>
        </p:nvPicPr>
        <p:blipFill>
          <a:blip r:embed="rId3">
            <a:extLst>
              <a:ext uri="{28A0092B-C50C-407E-A947-70E740481C1C}">
                <a14:useLocalDpi xmlns:a14="http://schemas.microsoft.com/office/drawing/2010/main" val="0"/>
              </a:ext>
            </a:extLst>
          </a:blip>
          <a:srcRect l="6619" t="10486" r="6598" b="15860"/>
          <a:stretch>
            <a:fillRect/>
          </a:stretch>
        </p:blipFill>
        <p:spPr bwMode="auto">
          <a:xfrm>
            <a:off x="4932363" y="3429000"/>
            <a:ext cx="3897312" cy="248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Grafik 2"/>
          <p:cNvPicPr>
            <a:picLocks noChangeAspect="1"/>
          </p:cNvPicPr>
          <p:nvPr/>
        </p:nvPicPr>
        <p:blipFill>
          <a:blip r:embed="rId4">
            <a:extLst>
              <a:ext uri="{28A0092B-C50C-407E-A947-70E740481C1C}">
                <a14:useLocalDpi xmlns:a14="http://schemas.microsoft.com/office/drawing/2010/main" val="0"/>
              </a:ext>
            </a:extLst>
          </a:blip>
          <a:srcRect l="6293" b="23651"/>
          <a:stretch>
            <a:fillRect/>
          </a:stretch>
        </p:blipFill>
        <p:spPr bwMode="auto">
          <a:xfrm>
            <a:off x="879475" y="2586038"/>
            <a:ext cx="3841750" cy="234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4" name="Textfeld 18"/>
          <p:cNvSpPr txBox="1">
            <a:spLocks noChangeArrowheads="1"/>
          </p:cNvSpPr>
          <p:nvPr/>
        </p:nvSpPr>
        <p:spPr bwMode="auto">
          <a:xfrm>
            <a:off x="841375" y="4559300"/>
            <a:ext cx="387985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ea typeface="Geneva" charset="-128"/>
              </a:defRPr>
            </a:lvl1pPr>
            <a:lvl2pPr marL="742950" indent="-285750" eaLnBrk="0" hangingPunct="0">
              <a:spcBef>
                <a:spcPct val="20000"/>
              </a:spcBef>
              <a:buChar char="–"/>
              <a:defRPr sz="2800">
                <a:solidFill>
                  <a:schemeClr val="tx1"/>
                </a:solidFill>
                <a:latin typeface="Arial" panose="020B0604020202020204" pitchFamily="34" charset="0"/>
                <a:ea typeface="Geneva" charset="-128"/>
              </a:defRPr>
            </a:lvl2pPr>
            <a:lvl3pPr marL="1143000" indent="-228600" eaLnBrk="0" hangingPunct="0">
              <a:spcBef>
                <a:spcPct val="20000"/>
              </a:spcBef>
              <a:buChar char="•"/>
              <a:defRPr sz="2400">
                <a:solidFill>
                  <a:schemeClr val="tx1"/>
                </a:solidFill>
                <a:latin typeface="Arial" panose="020B0604020202020204" pitchFamily="34" charset="0"/>
                <a:ea typeface="Geneva" charset="-128"/>
              </a:defRPr>
            </a:lvl3pPr>
            <a:lvl4pPr marL="1600200" indent="-228600" eaLnBrk="0" hangingPunct="0">
              <a:spcBef>
                <a:spcPct val="20000"/>
              </a:spcBef>
              <a:buChar char="–"/>
              <a:defRPr sz="2000">
                <a:solidFill>
                  <a:schemeClr val="tx1"/>
                </a:solidFill>
                <a:latin typeface="Arial" panose="020B0604020202020204" pitchFamily="34" charset="0"/>
                <a:ea typeface="Geneva" charset="-128"/>
              </a:defRPr>
            </a:lvl4pPr>
            <a:lvl5pPr marL="2057400" indent="-228600" eaLnBrk="0" hangingPunct="0">
              <a:spcBef>
                <a:spcPct val="20000"/>
              </a:spcBef>
              <a:buChar char="»"/>
              <a:defRPr sz="2000">
                <a:solidFill>
                  <a:schemeClr val="tx1"/>
                </a:solidFill>
                <a:latin typeface="Arial" panose="020B0604020202020204" pitchFamily="34" charset="0"/>
                <a:ea typeface="Genev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9pPr>
          </a:lstStyle>
          <a:p>
            <a:pPr algn="r" eaLnBrk="1" hangingPunct="1">
              <a:spcBef>
                <a:spcPct val="0"/>
              </a:spcBef>
              <a:buFontTx/>
              <a:buNone/>
            </a:pPr>
            <a:endParaRPr lang="de-DE" altLang="de-DE" sz="1800"/>
          </a:p>
          <a:p>
            <a:pPr algn="r" eaLnBrk="1" hangingPunct="1">
              <a:spcBef>
                <a:spcPct val="0"/>
              </a:spcBef>
              <a:buFontTx/>
              <a:buNone/>
            </a:pPr>
            <a:endParaRPr lang="de-DE" altLang="de-DE" sz="1800"/>
          </a:p>
          <a:p>
            <a:pPr algn="r" eaLnBrk="1" hangingPunct="1">
              <a:spcBef>
                <a:spcPct val="0"/>
              </a:spcBef>
              <a:buFontTx/>
              <a:buNone/>
            </a:pPr>
            <a:r>
              <a:rPr lang="de-DE" altLang="de-DE" sz="1800"/>
              <a:t>geleitet von:</a:t>
            </a:r>
          </a:p>
          <a:p>
            <a:pPr algn="r" eaLnBrk="1" hangingPunct="1">
              <a:spcBef>
                <a:spcPct val="0"/>
              </a:spcBef>
              <a:buFontTx/>
              <a:buNone/>
            </a:pPr>
            <a:r>
              <a:rPr lang="de-DE" altLang="de-DE" sz="1800"/>
              <a:t>Hans Nerbl (2010)</a:t>
            </a:r>
          </a:p>
          <a:p>
            <a:pPr algn="r" eaLnBrk="1" hangingPunct="1">
              <a:spcBef>
                <a:spcPct val="0"/>
              </a:spcBef>
              <a:buFontTx/>
              <a:buNone/>
            </a:pPr>
            <a:r>
              <a:rPr lang="de-DE" altLang="de-DE" sz="1800"/>
              <a:t>Wilfried Rohm (2013)</a:t>
            </a:r>
          </a:p>
        </p:txBody>
      </p:sp>
      <p:sp>
        <p:nvSpPr>
          <p:cNvPr id="14345" name="Textfeld 1"/>
          <p:cNvSpPr txBox="1">
            <a:spLocks noChangeArrowheads="1"/>
          </p:cNvSpPr>
          <p:nvPr/>
        </p:nvSpPr>
        <p:spPr bwMode="auto">
          <a:xfrm>
            <a:off x="4919663" y="2916238"/>
            <a:ext cx="38909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ea typeface="Geneva" charset="-128"/>
              </a:defRPr>
            </a:lvl1pPr>
            <a:lvl2pPr marL="742950" indent="-285750" eaLnBrk="0" hangingPunct="0">
              <a:spcBef>
                <a:spcPct val="20000"/>
              </a:spcBef>
              <a:buChar char="–"/>
              <a:defRPr sz="2800">
                <a:solidFill>
                  <a:schemeClr val="tx1"/>
                </a:solidFill>
                <a:latin typeface="Arial" panose="020B0604020202020204" pitchFamily="34" charset="0"/>
                <a:ea typeface="Geneva" charset="-128"/>
              </a:defRPr>
            </a:lvl2pPr>
            <a:lvl3pPr marL="1143000" indent="-228600" eaLnBrk="0" hangingPunct="0">
              <a:spcBef>
                <a:spcPct val="20000"/>
              </a:spcBef>
              <a:buChar char="•"/>
              <a:defRPr sz="2400">
                <a:solidFill>
                  <a:schemeClr val="tx1"/>
                </a:solidFill>
                <a:latin typeface="Arial" panose="020B0604020202020204" pitchFamily="34" charset="0"/>
                <a:ea typeface="Geneva" charset="-128"/>
              </a:defRPr>
            </a:lvl3pPr>
            <a:lvl4pPr marL="1600200" indent="-228600" eaLnBrk="0" hangingPunct="0">
              <a:spcBef>
                <a:spcPct val="20000"/>
              </a:spcBef>
              <a:buChar char="–"/>
              <a:defRPr sz="2000">
                <a:solidFill>
                  <a:schemeClr val="tx1"/>
                </a:solidFill>
                <a:latin typeface="Arial" panose="020B0604020202020204" pitchFamily="34" charset="0"/>
                <a:ea typeface="Geneva" charset="-128"/>
              </a:defRPr>
            </a:lvl4pPr>
            <a:lvl5pPr marL="2057400" indent="-228600" eaLnBrk="0" hangingPunct="0">
              <a:spcBef>
                <a:spcPct val="20000"/>
              </a:spcBef>
              <a:buChar char="»"/>
              <a:defRPr sz="2000">
                <a:solidFill>
                  <a:schemeClr val="tx1"/>
                </a:solidFill>
                <a:latin typeface="Arial" panose="020B0604020202020204" pitchFamily="34" charset="0"/>
                <a:ea typeface="Genev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9pPr>
          </a:lstStyle>
          <a:p>
            <a:pPr algn="r" eaLnBrk="1" hangingPunct="1">
              <a:spcBef>
                <a:spcPct val="0"/>
              </a:spcBef>
              <a:buFontTx/>
              <a:buNone/>
            </a:pPr>
            <a:r>
              <a:rPr lang="de-DE" altLang="de-DE" sz="1800"/>
              <a:t>Gegenbesuch bei APC in Österreich</a:t>
            </a:r>
          </a:p>
        </p:txBody>
      </p:sp>
    </p:spTree>
    <p:extLst>
      <p:ext uri="{BB962C8B-B14F-4D97-AF65-F5344CB8AC3E}">
        <p14:creationId xmlns:p14="http://schemas.microsoft.com/office/powerpoint/2010/main" val="41605626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xmlns="" id="{803DE4BA-D990-47B0-8DEA-ECE2DEE79CB9}"/>
              </a:ext>
            </a:extLst>
          </p:cNvPr>
          <p:cNvSpPr>
            <a:spLocks noGrp="1" noChangeArrowheads="1"/>
          </p:cNvSpPr>
          <p:nvPr>
            <p:ph type="title"/>
          </p:nvPr>
        </p:nvSpPr>
        <p:spPr>
          <a:xfrm>
            <a:off x="0" y="0"/>
            <a:ext cx="684213" cy="6858000"/>
          </a:xfrm>
          <a:solidFill>
            <a:srgbClr val="B3EAAC"/>
          </a:solidFill>
        </p:spPr>
        <p:txBody>
          <a:bodyPr lIns="179968" tIns="173898" rIns="179968" bIns="44166"/>
          <a:lstStyle/>
          <a:p>
            <a:pPr>
              <a:defRPr/>
            </a:pPr>
            <a:endParaRPr lang="de-DE" sz="2000" dirty="0">
              <a:solidFill>
                <a:schemeClr val="tx1"/>
              </a:solidFill>
            </a:endParaRPr>
          </a:p>
        </p:txBody>
      </p:sp>
      <p:sp>
        <p:nvSpPr>
          <p:cNvPr id="14339" name="Textfeld 1">
            <a:extLst>
              <a:ext uri="{FF2B5EF4-FFF2-40B4-BE49-F238E27FC236}">
                <a16:creationId xmlns:a16="http://schemas.microsoft.com/office/drawing/2014/main" xmlns="" id="{E182794A-85E2-45AC-9896-025DFF378611}"/>
              </a:ext>
            </a:extLst>
          </p:cNvPr>
          <p:cNvSpPr txBox="1">
            <a:spLocks noChangeArrowheads="1"/>
          </p:cNvSpPr>
          <p:nvPr/>
        </p:nvSpPr>
        <p:spPr bwMode="auto">
          <a:xfrm>
            <a:off x="1001713" y="549275"/>
            <a:ext cx="7129462"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Geneva" charset="-128"/>
              </a:defRPr>
            </a:lvl1pPr>
            <a:lvl2pPr marL="742950" indent="-285750">
              <a:spcBef>
                <a:spcPct val="20000"/>
              </a:spcBef>
              <a:buChar char="–"/>
              <a:defRPr sz="2800">
                <a:solidFill>
                  <a:schemeClr val="tx1"/>
                </a:solidFill>
                <a:latin typeface="Arial" panose="020B0604020202020204" pitchFamily="34" charset="0"/>
                <a:ea typeface="Geneva" charset="-128"/>
              </a:defRPr>
            </a:lvl2pPr>
            <a:lvl3pPr marL="1143000" indent="-228600">
              <a:spcBef>
                <a:spcPct val="20000"/>
              </a:spcBef>
              <a:buChar char="•"/>
              <a:defRPr sz="2400">
                <a:solidFill>
                  <a:schemeClr val="tx1"/>
                </a:solidFill>
                <a:latin typeface="Arial" panose="020B0604020202020204" pitchFamily="34" charset="0"/>
                <a:ea typeface="Geneva" charset="-128"/>
              </a:defRPr>
            </a:lvl3pPr>
            <a:lvl4pPr marL="1600200" indent="-228600">
              <a:spcBef>
                <a:spcPct val="20000"/>
              </a:spcBef>
              <a:buChar char="–"/>
              <a:defRPr sz="2000">
                <a:solidFill>
                  <a:schemeClr val="tx1"/>
                </a:solidFill>
                <a:latin typeface="Arial" panose="020B0604020202020204" pitchFamily="34" charset="0"/>
                <a:ea typeface="Geneva" charset="-128"/>
              </a:defRPr>
            </a:lvl4pPr>
            <a:lvl5pPr marL="2057400" indent="-228600">
              <a:spcBef>
                <a:spcPct val="20000"/>
              </a:spcBef>
              <a:buChar char="»"/>
              <a:defRPr sz="2000">
                <a:solidFill>
                  <a:schemeClr val="tx1"/>
                </a:solidFill>
                <a:latin typeface="Arial" panose="020B0604020202020204" pitchFamily="34" charset="0"/>
                <a:ea typeface="Genev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9pPr>
          </a:lstStyle>
          <a:p>
            <a:pPr algn="ctr" eaLnBrk="1" hangingPunct="1">
              <a:spcBef>
                <a:spcPct val="0"/>
              </a:spcBef>
              <a:buFontTx/>
              <a:buNone/>
            </a:pPr>
            <a:r>
              <a:rPr lang="de-DE" altLang="de-DE" sz="4800" b="1">
                <a:solidFill>
                  <a:srgbClr val="CEB710"/>
                </a:solidFill>
              </a:rPr>
              <a:t>Großveranstaltungen</a:t>
            </a:r>
          </a:p>
          <a:p>
            <a:pPr eaLnBrk="1" hangingPunct="1">
              <a:spcBef>
                <a:spcPct val="0"/>
              </a:spcBef>
              <a:buFontTx/>
              <a:buNone/>
            </a:pPr>
            <a:endParaRPr lang="de-DE" altLang="de-DE" sz="2000"/>
          </a:p>
        </p:txBody>
      </p:sp>
      <p:pic>
        <p:nvPicPr>
          <p:cNvPr id="14340" name="Picture 4" descr="logo_apc_blau">
            <a:extLst>
              <a:ext uri="{FF2B5EF4-FFF2-40B4-BE49-F238E27FC236}">
                <a16:creationId xmlns:a16="http://schemas.microsoft.com/office/drawing/2014/main" xmlns="" id="{BC3AA51D-6020-448D-9A9A-C06E8A498D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2088" y="5935663"/>
            <a:ext cx="1081087"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Textfeld 1">
            <a:extLst>
              <a:ext uri="{FF2B5EF4-FFF2-40B4-BE49-F238E27FC236}">
                <a16:creationId xmlns:a16="http://schemas.microsoft.com/office/drawing/2014/main" xmlns="" id="{B96CAB95-27EA-4D72-9328-97EF761BBC61}"/>
              </a:ext>
            </a:extLst>
          </p:cNvPr>
          <p:cNvSpPr txBox="1">
            <a:spLocks noChangeArrowheads="1"/>
          </p:cNvSpPr>
          <p:nvPr/>
        </p:nvSpPr>
        <p:spPr bwMode="auto">
          <a:xfrm>
            <a:off x="900113" y="1484313"/>
            <a:ext cx="8243887"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Geneva" charset="-128"/>
              </a:defRPr>
            </a:lvl1pPr>
            <a:lvl2pPr marL="742950" indent="-285750">
              <a:spcBef>
                <a:spcPct val="20000"/>
              </a:spcBef>
              <a:buChar char="–"/>
              <a:defRPr sz="2800">
                <a:solidFill>
                  <a:schemeClr val="tx1"/>
                </a:solidFill>
                <a:latin typeface="Arial" panose="020B0604020202020204" pitchFamily="34" charset="0"/>
                <a:ea typeface="Geneva" charset="-128"/>
              </a:defRPr>
            </a:lvl2pPr>
            <a:lvl3pPr marL="1143000" indent="-228600">
              <a:spcBef>
                <a:spcPct val="20000"/>
              </a:spcBef>
              <a:buChar char="•"/>
              <a:defRPr sz="2400">
                <a:solidFill>
                  <a:schemeClr val="tx1"/>
                </a:solidFill>
                <a:latin typeface="Arial" panose="020B0604020202020204" pitchFamily="34" charset="0"/>
                <a:ea typeface="Geneva" charset="-128"/>
              </a:defRPr>
            </a:lvl3pPr>
            <a:lvl4pPr marL="1600200" indent="-228600">
              <a:spcBef>
                <a:spcPct val="20000"/>
              </a:spcBef>
              <a:buChar char="–"/>
              <a:defRPr sz="2000">
                <a:solidFill>
                  <a:schemeClr val="tx1"/>
                </a:solidFill>
                <a:latin typeface="Arial" panose="020B0604020202020204" pitchFamily="34" charset="0"/>
                <a:ea typeface="Geneva" charset="-128"/>
              </a:defRPr>
            </a:lvl4pPr>
            <a:lvl5pPr marL="2057400" indent="-228600">
              <a:spcBef>
                <a:spcPct val="20000"/>
              </a:spcBef>
              <a:buChar char="»"/>
              <a:defRPr sz="2000">
                <a:solidFill>
                  <a:schemeClr val="tx1"/>
                </a:solidFill>
                <a:latin typeface="Arial" panose="020B0604020202020204" pitchFamily="34" charset="0"/>
                <a:ea typeface="Genev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9pPr>
          </a:lstStyle>
          <a:p>
            <a:pPr eaLnBrk="1" hangingPunct="1">
              <a:spcBef>
                <a:spcPct val="0"/>
              </a:spcBef>
              <a:buFontTx/>
              <a:buNone/>
            </a:pPr>
            <a:r>
              <a:rPr lang="de-DE" altLang="de-DE" sz="1800" dirty="0"/>
              <a:t>Juni 2008     Diskussion mit Zeitzeugen, Bruno Kreisky Forum</a:t>
            </a:r>
          </a:p>
          <a:p>
            <a:pPr eaLnBrk="1" hangingPunct="1">
              <a:spcBef>
                <a:spcPct val="0"/>
              </a:spcBef>
              <a:buFontTx/>
              <a:buNone/>
            </a:pPr>
            <a:r>
              <a:rPr lang="de-DE" altLang="de-DE" sz="1800" dirty="0"/>
              <a:t>April 2011     APC </a:t>
            </a:r>
            <a:r>
              <a:rPr lang="de-DE" altLang="de-DE" sz="1800" dirty="0" smtClean="0"/>
              <a:t>Palästinensische Filmtage (Peter de </a:t>
            </a:r>
            <a:r>
              <a:rPr lang="de-DE" altLang="de-DE" sz="1800" dirty="0" err="1" smtClean="0"/>
              <a:t>Bruin</a:t>
            </a:r>
            <a:r>
              <a:rPr lang="de-DE" altLang="de-DE" sz="1800" dirty="0" smtClean="0"/>
              <a:t>): Metrokino/Wien</a:t>
            </a:r>
            <a:endParaRPr lang="de-DE" altLang="de-DE" sz="1800" dirty="0"/>
          </a:p>
          <a:p>
            <a:pPr eaLnBrk="1" hangingPunct="1">
              <a:spcBef>
                <a:spcPct val="0"/>
              </a:spcBef>
              <a:buFontTx/>
              <a:buNone/>
            </a:pPr>
            <a:r>
              <a:rPr lang="de-DE" altLang="de-DE" sz="1800" dirty="0"/>
              <a:t>Mai 2012      </a:t>
            </a:r>
            <a:r>
              <a:rPr lang="de-DE" altLang="de-DE" sz="1800" dirty="0" smtClean="0"/>
              <a:t>Interreligiöser </a:t>
            </a:r>
            <a:r>
              <a:rPr lang="de-DE" altLang="de-DE" sz="1800" dirty="0"/>
              <a:t>Friedensdialog mit SH Dalai Lama, Salzburg</a:t>
            </a:r>
          </a:p>
          <a:p>
            <a:pPr eaLnBrk="1" hangingPunct="1">
              <a:spcBef>
                <a:spcPct val="0"/>
              </a:spcBef>
              <a:buFontTx/>
              <a:buNone/>
            </a:pPr>
            <a:r>
              <a:rPr lang="de-DE" altLang="de-DE" sz="1800" dirty="0"/>
              <a:t>Mai 2017      </a:t>
            </a:r>
            <a:r>
              <a:rPr lang="de-DE" altLang="de-DE" sz="1800" dirty="0" err="1"/>
              <a:t>Matineé</a:t>
            </a:r>
            <a:r>
              <a:rPr lang="de-DE" altLang="de-DE" sz="1800" dirty="0"/>
              <a:t> „70 Jahre Jüdischer Exodus“ (</a:t>
            </a:r>
            <a:r>
              <a:rPr lang="de-DE" altLang="de-DE" sz="1800" dirty="0" err="1"/>
              <a:t>RadioKulturhaus</a:t>
            </a:r>
            <a:r>
              <a:rPr lang="de-DE" altLang="de-DE" sz="1800" dirty="0"/>
              <a:t>)</a:t>
            </a:r>
          </a:p>
          <a:p>
            <a:pPr eaLnBrk="1" hangingPunct="1">
              <a:spcBef>
                <a:spcPct val="0"/>
              </a:spcBef>
              <a:buFontTx/>
              <a:buNone/>
            </a:pPr>
            <a:r>
              <a:rPr lang="de-DE" altLang="de-DE" sz="1800" dirty="0"/>
              <a:t>Okt 2017      Interreligiöse Einweihung Hain der Flucht</a:t>
            </a:r>
          </a:p>
          <a:p>
            <a:pPr eaLnBrk="1" hangingPunct="1">
              <a:spcBef>
                <a:spcPct val="0"/>
              </a:spcBef>
              <a:buFontTx/>
              <a:buNone/>
            </a:pPr>
            <a:r>
              <a:rPr lang="de-DE" altLang="de-DE" sz="1800" dirty="0"/>
              <a:t>Nov 2017     - Festakt mit der Ö. Botschaft in Tel Aviv</a:t>
            </a:r>
          </a:p>
          <a:p>
            <a:pPr eaLnBrk="1" hangingPunct="1">
              <a:spcBef>
                <a:spcPct val="0"/>
              </a:spcBef>
              <a:buFontTx/>
              <a:buNone/>
            </a:pPr>
            <a:r>
              <a:rPr lang="de-DE" altLang="de-DE" sz="1800" dirty="0"/>
              <a:t>                    - Festakt mit der </a:t>
            </a:r>
            <a:r>
              <a:rPr lang="de-DE" altLang="de-DE" sz="1800" dirty="0" err="1"/>
              <a:t>HaBricha</a:t>
            </a:r>
            <a:r>
              <a:rPr lang="de-DE" altLang="de-DE" sz="1800" dirty="0"/>
              <a:t> </a:t>
            </a:r>
            <a:r>
              <a:rPr lang="de-DE" altLang="de-DE" sz="1800" dirty="0" err="1"/>
              <a:t>Foundation</a:t>
            </a:r>
            <a:r>
              <a:rPr lang="de-DE" altLang="de-DE" sz="1800" dirty="0"/>
              <a:t>, Tel Aviv</a:t>
            </a:r>
          </a:p>
        </p:txBody>
      </p:sp>
      <p:sp>
        <p:nvSpPr>
          <p:cNvPr id="14342" name="Textfeld 5">
            <a:extLst>
              <a:ext uri="{FF2B5EF4-FFF2-40B4-BE49-F238E27FC236}">
                <a16:creationId xmlns:a16="http://schemas.microsoft.com/office/drawing/2014/main" xmlns="" id="{B0F90823-7B4A-41AE-8BA2-A3AFA7218887}"/>
              </a:ext>
            </a:extLst>
          </p:cNvPr>
          <p:cNvSpPr txBox="1">
            <a:spLocks noChangeArrowheads="1"/>
          </p:cNvSpPr>
          <p:nvPr/>
        </p:nvSpPr>
        <p:spPr bwMode="auto">
          <a:xfrm>
            <a:off x="900113" y="5738813"/>
            <a:ext cx="82438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Geneva" charset="-128"/>
              </a:defRPr>
            </a:lvl1pPr>
            <a:lvl2pPr marL="742950" indent="-285750">
              <a:spcBef>
                <a:spcPct val="20000"/>
              </a:spcBef>
              <a:buChar char="–"/>
              <a:defRPr sz="2800">
                <a:solidFill>
                  <a:schemeClr val="tx1"/>
                </a:solidFill>
                <a:latin typeface="Arial" panose="020B0604020202020204" pitchFamily="34" charset="0"/>
                <a:ea typeface="Geneva" charset="-128"/>
              </a:defRPr>
            </a:lvl2pPr>
            <a:lvl3pPr marL="1143000" indent="-228600">
              <a:spcBef>
                <a:spcPct val="20000"/>
              </a:spcBef>
              <a:buChar char="•"/>
              <a:defRPr sz="2400">
                <a:solidFill>
                  <a:schemeClr val="tx1"/>
                </a:solidFill>
                <a:latin typeface="Arial" panose="020B0604020202020204" pitchFamily="34" charset="0"/>
                <a:ea typeface="Geneva" charset="-128"/>
              </a:defRPr>
            </a:lvl3pPr>
            <a:lvl4pPr marL="1600200" indent="-228600">
              <a:spcBef>
                <a:spcPct val="20000"/>
              </a:spcBef>
              <a:buChar char="–"/>
              <a:defRPr sz="2000">
                <a:solidFill>
                  <a:schemeClr val="tx1"/>
                </a:solidFill>
                <a:latin typeface="Arial" panose="020B0604020202020204" pitchFamily="34" charset="0"/>
                <a:ea typeface="Geneva" charset="-128"/>
              </a:defRPr>
            </a:lvl4pPr>
            <a:lvl5pPr marL="2057400" indent="-228600">
              <a:spcBef>
                <a:spcPct val="20000"/>
              </a:spcBef>
              <a:buChar char="»"/>
              <a:defRPr sz="2000">
                <a:solidFill>
                  <a:schemeClr val="tx1"/>
                </a:solidFill>
                <a:latin typeface="Arial" panose="020B0604020202020204" pitchFamily="34" charset="0"/>
                <a:ea typeface="Genev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9pPr>
          </a:lstStyle>
          <a:p>
            <a:pPr eaLnBrk="1" hangingPunct="1">
              <a:spcBef>
                <a:spcPct val="0"/>
              </a:spcBef>
              <a:buFontTx/>
              <a:buNone/>
            </a:pPr>
            <a:r>
              <a:rPr lang="de-DE" altLang="de-DE" sz="1800"/>
              <a:t>Okt 2018       Matineé anlässlich der Staatsgründung von Israel </a:t>
            </a:r>
          </a:p>
          <a:p>
            <a:pPr eaLnBrk="1" hangingPunct="1">
              <a:spcBef>
                <a:spcPct val="0"/>
              </a:spcBef>
              <a:buFontTx/>
              <a:buNone/>
            </a:pPr>
            <a:r>
              <a:rPr lang="de-DE" altLang="de-DE" sz="1800"/>
              <a:t>                     vor 70 Jahren (RadioKulturhaus)</a:t>
            </a:r>
          </a:p>
        </p:txBody>
      </p:sp>
      <p:pic>
        <p:nvPicPr>
          <p:cNvPr id="14343" name="Grafik 8">
            <a:extLst>
              <a:ext uri="{FF2B5EF4-FFF2-40B4-BE49-F238E27FC236}">
                <a16:creationId xmlns:a16="http://schemas.microsoft.com/office/drawing/2014/main" xmlns="" id="{DD273F30-A226-4AA7-945E-BBA5CE5DD16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20913" y="3502025"/>
            <a:ext cx="4702175" cy="223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xmlns="" id="{803DE4BA-D990-47B0-8DEA-ECE2DEE79CB9}"/>
              </a:ext>
            </a:extLst>
          </p:cNvPr>
          <p:cNvSpPr>
            <a:spLocks noGrp="1" noChangeArrowheads="1"/>
          </p:cNvSpPr>
          <p:nvPr>
            <p:ph type="title"/>
          </p:nvPr>
        </p:nvSpPr>
        <p:spPr>
          <a:xfrm>
            <a:off x="0" y="0"/>
            <a:ext cx="684213" cy="6858000"/>
          </a:xfrm>
          <a:solidFill>
            <a:srgbClr val="B3EAAC"/>
          </a:solidFill>
        </p:spPr>
        <p:txBody>
          <a:bodyPr lIns="179968" tIns="173898" rIns="179968" bIns="44166"/>
          <a:lstStyle/>
          <a:p>
            <a:pPr>
              <a:defRPr/>
            </a:pPr>
            <a:endParaRPr lang="de-DE" sz="2000" dirty="0">
              <a:solidFill>
                <a:schemeClr val="tx1"/>
              </a:solidFill>
            </a:endParaRPr>
          </a:p>
        </p:txBody>
      </p:sp>
      <p:sp>
        <p:nvSpPr>
          <p:cNvPr id="15363" name="Textfeld 1">
            <a:extLst>
              <a:ext uri="{FF2B5EF4-FFF2-40B4-BE49-F238E27FC236}">
                <a16:creationId xmlns:a16="http://schemas.microsoft.com/office/drawing/2014/main" xmlns="" id="{D1124A24-94B5-4453-8E54-A43530D7D6F3}"/>
              </a:ext>
            </a:extLst>
          </p:cNvPr>
          <p:cNvSpPr txBox="1">
            <a:spLocks noChangeArrowheads="1"/>
          </p:cNvSpPr>
          <p:nvPr/>
        </p:nvSpPr>
        <p:spPr bwMode="auto">
          <a:xfrm>
            <a:off x="1001713" y="549275"/>
            <a:ext cx="7129462"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Geneva" charset="-128"/>
              </a:defRPr>
            </a:lvl1pPr>
            <a:lvl2pPr marL="742950" indent="-285750">
              <a:spcBef>
                <a:spcPct val="20000"/>
              </a:spcBef>
              <a:buChar char="–"/>
              <a:defRPr sz="2800">
                <a:solidFill>
                  <a:schemeClr val="tx1"/>
                </a:solidFill>
                <a:latin typeface="Arial" panose="020B0604020202020204" pitchFamily="34" charset="0"/>
                <a:ea typeface="Geneva" charset="-128"/>
              </a:defRPr>
            </a:lvl2pPr>
            <a:lvl3pPr marL="1143000" indent="-228600">
              <a:spcBef>
                <a:spcPct val="20000"/>
              </a:spcBef>
              <a:buChar char="•"/>
              <a:defRPr sz="2400">
                <a:solidFill>
                  <a:schemeClr val="tx1"/>
                </a:solidFill>
                <a:latin typeface="Arial" panose="020B0604020202020204" pitchFamily="34" charset="0"/>
                <a:ea typeface="Geneva" charset="-128"/>
              </a:defRPr>
            </a:lvl3pPr>
            <a:lvl4pPr marL="1600200" indent="-228600">
              <a:spcBef>
                <a:spcPct val="20000"/>
              </a:spcBef>
              <a:buChar char="–"/>
              <a:defRPr sz="2000">
                <a:solidFill>
                  <a:schemeClr val="tx1"/>
                </a:solidFill>
                <a:latin typeface="Arial" panose="020B0604020202020204" pitchFamily="34" charset="0"/>
                <a:ea typeface="Geneva" charset="-128"/>
              </a:defRPr>
            </a:lvl4pPr>
            <a:lvl5pPr marL="2057400" indent="-228600">
              <a:spcBef>
                <a:spcPct val="20000"/>
              </a:spcBef>
              <a:buChar char="»"/>
              <a:defRPr sz="2000">
                <a:solidFill>
                  <a:schemeClr val="tx1"/>
                </a:solidFill>
                <a:latin typeface="Arial" panose="020B0604020202020204" pitchFamily="34" charset="0"/>
                <a:ea typeface="Genev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9pPr>
          </a:lstStyle>
          <a:p>
            <a:pPr algn="ctr" eaLnBrk="1" hangingPunct="1">
              <a:spcBef>
                <a:spcPct val="0"/>
              </a:spcBef>
              <a:buFontTx/>
              <a:buNone/>
            </a:pPr>
            <a:r>
              <a:rPr lang="de-DE" altLang="de-DE" sz="4800" b="1">
                <a:solidFill>
                  <a:srgbClr val="CEB710"/>
                </a:solidFill>
              </a:rPr>
              <a:t>Festvortragende</a:t>
            </a:r>
          </a:p>
          <a:p>
            <a:pPr eaLnBrk="1" hangingPunct="1">
              <a:spcBef>
                <a:spcPct val="0"/>
              </a:spcBef>
              <a:buFontTx/>
              <a:buNone/>
            </a:pPr>
            <a:endParaRPr lang="de-DE" altLang="de-DE" sz="2000"/>
          </a:p>
        </p:txBody>
      </p:sp>
      <p:pic>
        <p:nvPicPr>
          <p:cNvPr id="15364" name="Picture 4" descr="logo_apc_blau">
            <a:extLst>
              <a:ext uri="{FF2B5EF4-FFF2-40B4-BE49-F238E27FC236}">
                <a16:creationId xmlns:a16="http://schemas.microsoft.com/office/drawing/2014/main" xmlns="" id="{BF0E3669-AD4B-44BE-80CD-15F73CFB0E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2088" y="5935663"/>
            <a:ext cx="1081087"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Textfeld 1">
            <a:extLst>
              <a:ext uri="{FF2B5EF4-FFF2-40B4-BE49-F238E27FC236}">
                <a16:creationId xmlns:a16="http://schemas.microsoft.com/office/drawing/2014/main" xmlns="" id="{35F275E7-6073-471C-A482-0A6ACE11A990}"/>
              </a:ext>
            </a:extLst>
          </p:cNvPr>
          <p:cNvSpPr txBox="1">
            <a:spLocks noChangeArrowheads="1"/>
          </p:cNvSpPr>
          <p:nvPr/>
        </p:nvSpPr>
        <p:spPr bwMode="auto">
          <a:xfrm>
            <a:off x="900113" y="1484313"/>
            <a:ext cx="8243887" cy="507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Geneva" charset="-128"/>
              </a:defRPr>
            </a:lvl1pPr>
            <a:lvl2pPr marL="742950" indent="-285750">
              <a:spcBef>
                <a:spcPct val="20000"/>
              </a:spcBef>
              <a:buChar char="–"/>
              <a:defRPr sz="2800">
                <a:solidFill>
                  <a:schemeClr val="tx1"/>
                </a:solidFill>
                <a:latin typeface="Arial" panose="020B0604020202020204" pitchFamily="34" charset="0"/>
                <a:ea typeface="Geneva" charset="-128"/>
              </a:defRPr>
            </a:lvl2pPr>
            <a:lvl3pPr marL="1143000" indent="-228600">
              <a:spcBef>
                <a:spcPct val="20000"/>
              </a:spcBef>
              <a:buChar char="•"/>
              <a:defRPr sz="2400">
                <a:solidFill>
                  <a:schemeClr val="tx1"/>
                </a:solidFill>
                <a:latin typeface="Arial" panose="020B0604020202020204" pitchFamily="34" charset="0"/>
                <a:ea typeface="Geneva" charset="-128"/>
              </a:defRPr>
            </a:lvl3pPr>
            <a:lvl4pPr marL="1600200" indent="-228600">
              <a:spcBef>
                <a:spcPct val="20000"/>
              </a:spcBef>
              <a:buChar char="–"/>
              <a:defRPr sz="2000">
                <a:solidFill>
                  <a:schemeClr val="tx1"/>
                </a:solidFill>
                <a:latin typeface="Arial" panose="020B0604020202020204" pitchFamily="34" charset="0"/>
                <a:ea typeface="Geneva" charset="-128"/>
              </a:defRPr>
            </a:lvl4pPr>
            <a:lvl5pPr marL="2057400" indent="-228600">
              <a:spcBef>
                <a:spcPct val="20000"/>
              </a:spcBef>
              <a:buChar char="»"/>
              <a:defRPr sz="2000">
                <a:solidFill>
                  <a:schemeClr val="tx1"/>
                </a:solidFill>
                <a:latin typeface="Arial" panose="020B0604020202020204" pitchFamily="34" charset="0"/>
                <a:ea typeface="Genev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9pPr>
          </a:lstStyle>
          <a:p>
            <a:pPr eaLnBrk="1" hangingPunct="1">
              <a:spcBef>
                <a:spcPct val="0"/>
              </a:spcBef>
              <a:buFontTx/>
              <a:buNone/>
            </a:pPr>
            <a:r>
              <a:rPr lang="de-DE" altLang="de-DE" sz="1800" dirty="0"/>
              <a:t>2007: </a:t>
            </a:r>
            <a:r>
              <a:rPr lang="de-DE" altLang="de-DE" sz="1800" dirty="0" err="1"/>
              <a:t>Doraja</a:t>
            </a:r>
            <a:r>
              <a:rPr lang="de-DE" altLang="de-DE" sz="1800" dirty="0"/>
              <a:t> Eberle, Raimund Fastenbauer, Dan </a:t>
            </a:r>
            <a:r>
              <a:rPr lang="de-DE" altLang="de-DE" sz="1800" dirty="0" err="1"/>
              <a:t>Ashbel</a:t>
            </a:r>
            <a:r>
              <a:rPr lang="de-DE" altLang="de-DE" sz="1800" dirty="0"/>
              <a:t>, Reinhard Dörflinger,</a:t>
            </a:r>
          </a:p>
          <a:p>
            <a:pPr eaLnBrk="1" hangingPunct="1">
              <a:spcBef>
                <a:spcPct val="0"/>
              </a:spcBef>
              <a:buFontTx/>
              <a:buNone/>
            </a:pPr>
            <a:r>
              <a:rPr lang="de-DE" altLang="de-DE" sz="1800" dirty="0"/>
              <a:t>          Hans Heiß</a:t>
            </a:r>
          </a:p>
          <a:p>
            <a:pPr eaLnBrk="1" hangingPunct="1">
              <a:spcBef>
                <a:spcPct val="0"/>
              </a:spcBef>
              <a:buFontTx/>
              <a:buNone/>
            </a:pPr>
            <a:r>
              <a:rPr lang="de-DE" altLang="de-DE" sz="1800" dirty="0"/>
              <a:t>2008: Marko Feingold</a:t>
            </a:r>
          </a:p>
          <a:p>
            <a:pPr eaLnBrk="1" hangingPunct="1">
              <a:spcBef>
                <a:spcPct val="0"/>
              </a:spcBef>
              <a:buFontTx/>
              <a:buNone/>
            </a:pPr>
            <a:r>
              <a:rPr lang="de-DE" altLang="de-DE" sz="1800" dirty="0"/>
              <a:t>2009: Martin Auer</a:t>
            </a:r>
          </a:p>
          <a:p>
            <a:pPr eaLnBrk="1" hangingPunct="1">
              <a:spcBef>
                <a:spcPct val="0"/>
              </a:spcBef>
              <a:buFontTx/>
              <a:buNone/>
            </a:pPr>
            <a:r>
              <a:rPr lang="de-DE" altLang="de-DE" sz="1800" dirty="0"/>
              <a:t>2010: Aviv </a:t>
            </a:r>
            <a:r>
              <a:rPr lang="de-DE" altLang="de-DE" sz="1800" dirty="0" err="1"/>
              <a:t>Shir</a:t>
            </a:r>
            <a:r>
              <a:rPr lang="de-DE" altLang="de-DE" sz="1800" dirty="0"/>
              <a:t>-On</a:t>
            </a:r>
          </a:p>
          <a:p>
            <a:pPr eaLnBrk="1" hangingPunct="1">
              <a:spcBef>
                <a:spcPct val="0"/>
              </a:spcBef>
              <a:buFontTx/>
              <a:buNone/>
            </a:pPr>
            <a:r>
              <a:rPr lang="de-DE" altLang="de-DE" sz="1800" dirty="0"/>
              <a:t>2012: SH Dalai Lama, Katja Sturm-Schnabl, Raimund Wimmer,</a:t>
            </a:r>
          </a:p>
          <a:p>
            <a:pPr eaLnBrk="1" hangingPunct="1">
              <a:spcBef>
                <a:spcPct val="0"/>
              </a:spcBef>
              <a:buFontTx/>
              <a:buNone/>
            </a:pPr>
            <a:r>
              <a:rPr lang="de-DE" altLang="de-DE" sz="1800" dirty="0"/>
              <a:t>          </a:t>
            </a:r>
            <a:r>
              <a:rPr lang="de-DE" altLang="de-DE" sz="1800" dirty="0" err="1"/>
              <a:t>Dargye</a:t>
            </a:r>
            <a:r>
              <a:rPr lang="de-DE" altLang="de-DE" sz="1800" dirty="0"/>
              <a:t> </a:t>
            </a:r>
            <a:r>
              <a:rPr lang="de-DE" altLang="de-DE" sz="1800" dirty="0" err="1"/>
              <a:t>Geshe</a:t>
            </a:r>
            <a:r>
              <a:rPr lang="de-DE" altLang="de-DE" sz="1800" dirty="0"/>
              <a:t> Tenzin</a:t>
            </a:r>
          </a:p>
          <a:p>
            <a:pPr eaLnBrk="1" hangingPunct="1">
              <a:spcBef>
                <a:spcPct val="0"/>
              </a:spcBef>
              <a:buFontTx/>
              <a:buNone/>
            </a:pPr>
            <a:r>
              <a:rPr lang="de-DE" altLang="de-DE" sz="1800" dirty="0"/>
              <a:t>2013: Ludwig </a:t>
            </a:r>
            <a:r>
              <a:rPr lang="de-DE" altLang="de-DE" sz="1800" dirty="0" err="1"/>
              <a:t>Laher</a:t>
            </a:r>
            <a:endParaRPr lang="de-DE" altLang="de-DE" sz="1800" dirty="0"/>
          </a:p>
          <a:p>
            <a:pPr eaLnBrk="1" hangingPunct="1">
              <a:spcBef>
                <a:spcPct val="0"/>
              </a:spcBef>
              <a:buFontTx/>
              <a:buNone/>
            </a:pPr>
            <a:r>
              <a:rPr lang="de-DE" altLang="de-DE" sz="1800" dirty="0"/>
              <a:t>2014: Martina Berthold, Helmut Berger, Michael </a:t>
            </a:r>
            <a:r>
              <a:rPr lang="de-DE" altLang="de-DE" sz="1800" dirty="0" err="1"/>
              <a:t>Kerbler</a:t>
            </a:r>
            <a:endParaRPr lang="de-DE" altLang="de-DE" sz="1800" dirty="0"/>
          </a:p>
          <a:p>
            <a:pPr eaLnBrk="1" hangingPunct="1">
              <a:spcBef>
                <a:spcPct val="0"/>
              </a:spcBef>
              <a:buFontTx/>
              <a:buNone/>
            </a:pPr>
            <a:r>
              <a:rPr lang="de-DE" altLang="de-DE" sz="1800" dirty="0"/>
              <a:t>2015: Rainer Danzinger</a:t>
            </a:r>
          </a:p>
          <a:p>
            <a:pPr eaLnBrk="1" hangingPunct="1">
              <a:spcBef>
                <a:spcPct val="0"/>
              </a:spcBef>
              <a:buFontTx/>
              <a:buNone/>
            </a:pPr>
            <a:r>
              <a:rPr lang="de-DE" altLang="de-DE" sz="1800" dirty="0"/>
              <a:t>2016: Sonja Scherzer</a:t>
            </a:r>
          </a:p>
          <a:p>
            <a:pPr eaLnBrk="1" hangingPunct="1">
              <a:spcBef>
                <a:spcPct val="0"/>
              </a:spcBef>
              <a:buFontTx/>
              <a:buNone/>
            </a:pPr>
            <a:r>
              <a:rPr lang="de-DE" altLang="de-DE" sz="1800" dirty="0"/>
              <a:t>2017: Franz Vranitzky, Anton Pelinka, </a:t>
            </a:r>
            <a:r>
              <a:rPr lang="de-DE" altLang="de-DE" sz="1800" dirty="0" err="1"/>
              <a:t>Talya</a:t>
            </a:r>
            <a:r>
              <a:rPr lang="de-DE" altLang="de-DE" sz="1800" dirty="0"/>
              <a:t> </a:t>
            </a:r>
            <a:r>
              <a:rPr lang="de-DE" altLang="de-DE" sz="1800" dirty="0" err="1"/>
              <a:t>Lador-Fresher</a:t>
            </a:r>
            <a:r>
              <a:rPr lang="de-DE" altLang="de-DE" sz="1800" dirty="0"/>
              <a:t>, Heinz </a:t>
            </a:r>
            <a:r>
              <a:rPr lang="de-DE" altLang="de-DE" sz="1800" dirty="0" err="1"/>
              <a:t>Hufler</a:t>
            </a:r>
            <a:r>
              <a:rPr lang="de-DE" altLang="de-DE" sz="1800" dirty="0"/>
              <a:t>,</a:t>
            </a:r>
          </a:p>
          <a:p>
            <a:pPr eaLnBrk="1" hangingPunct="1">
              <a:spcBef>
                <a:spcPct val="0"/>
              </a:spcBef>
              <a:buFontTx/>
              <a:buNone/>
            </a:pPr>
            <a:r>
              <a:rPr lang="de-DE" altLang="de-DE" sz="1800" dirty="0"/>
              <a:t>          Erich Rohrmoser, Alexander Van der Bellen, Ilija </a:t>
            </a:r>
            <a:r>
              <a:rPr lang="de-DE" altLang="de-DE" sz="1800" dirty="0" err="1"/>
              <a:t>Trojanov</a:t>
            </a:r>
            <a:r>
              <a:rPr lang="de-DE" altLang="de-DE" sz="1800" dirty="0"/>
              <a:t>,</a:t>
            </a:r>
          </a:p>
          <a:p>
            <a:pPr eaLnBrk="1" hangingPunct="1">
              <a:spcBef>
                <a:spcPct val="0"/>
              </a:spcBef>
              <a:buFontTx/>
              <a:buNone/>
            </a:pPr>
            <a:r>
              <a:rPr lang="de-DE" altLang="de-DE" sz="1800" dirty="0"/>
              <a:t>          Astrid Rössler, Franz Lackner, Olivier </a:t>
            </a:r>
            <a:r>
              <a:rPr lang="de-DE" altLang="de-DE" sz="1800" dirty="0" err="1"/>
              <a:t>Dantine</a:t>
            </a:r>
            <a:r>
              <a:rPr lang="de-DE" altLang="de-DE" sz="1800" dirty="0"/>
              <a:t>, </a:t>
            </a:r>
            <a:r>
              <a:rPr lang="de-DE" altLang="de-DE" sz="1800" dirty="0" err="1"/>
              <a:t>Dargye</a:t>
            </a:r>
            <a:r>
              <a:rPr lang="de-DE" altLang="de-DE" sz="1800" dirty="0"/>
              <a:t> </a:t>
            </a:r>
            <a:r>
              <a:rPr lang="de-DE" altLang="de-DE" sz="1800" dirty="0" err="1"/>
              <a:t>Geshe</a:t>
            </a:r>
            <a:r>
              <a:rPr lang="de-DE" altLang="de-DE" sz="1800" dirty="0"/>
              <a:t> Tenzin,</a:t>
            </a:r>
          </a:p>
          <a:p>
            <a:pPr eaLnBrk="1" hangingPunct="1">
              <a:spcBef>
                <a:spcPct val="0"/>
              </a:spcBef>
              <a:buFontTx/>
              <a:buNone/>
            </a:pPr>
            <a:r>
              <a:rPr lang="de-DE" altLang="de-DE" sz="1800" dirty="0"/>
              <a:t>          Alexander Lerner, Martin </a:t>
            </a:r>
            <a:r>
              <a:rPr lang="de-DE" altLang="de-DE" sz="1800" dirty="0" err="1"/>
              <a:t>Weiss</a:t>
            </a:r>
            <a:r>
              <a:rPr lang="de-DE" altLang="de-DE" sz="1800" dirty="0"/>
              <a:t>, Miri </a:t>
            </a:r>
            <a:r>
              <a:rPr lang="de-DE" altLang="de-DE" sz="1800" dirty="0" err="1"/>
              <a:t>Nehari</a:t>
            </a:r>
            <a:r>
              <a:rPr lang="de-DE" altLang="de-DE" sz="1800" dirty="0"/>
              <a:t>, Paul Chaim Eisenberg</a:t>
            </a:r>
          </a:p>
          <a:p>
            <a:pPr eaLnBrk="1" hangingPunct="1">
              <a:spcBef>
                <a:spcPct val="0"/>
              </a:spcBef>
              <a:buFontTx/>
              <a:buNone/>
            </a:pPr>
            <a:r>
              <a:rPr lang="de-DE" altLang="de-DE" sz="1800" dirty="0"/>
              <a:t>2018: </a:t>
            </a:r>
            <a:r>
              <a:rPr lang="de-DE" altLang="de-DE" sz="1800" dirty="0" err="1"/>
              <a:t>Talya</a:t>
            </a:r>
            <a:r>
              <a:rPr lang="de-DE" altLang="de-DE" sz="1800" dirty="0"/>
              <a:t> </a:t>
            </a:r>
            <a:r>
              <a:rPr lang="de-DE" altLang="de-DE" sz="1800" dirty="0" err="1"/>
              <a:t>Lador-Fresher</a:t>
            </a:r>
            <a:r>
              <a:rPr lang="de-DE" altLang="de-DE" sz="1800" dirty="0"/>
              <a:t>, Alexandra </a:t>
            </a:r>
            <a:r>
              <a:rPr lang="de-DE" altLang="de-DE" sz="1800" dirty="0" err="1"/>
              <a:t>Föderl</a:t>
            </a:r>
            <a:r>
              <a:rPr lang="de-DE" altLang="de-DE" sz="1800" dirty="0"/>
              <a:t>-Schmid, Anton Pelinka,</a:t>
            </a:r>
          </a:p>
          <a:p>
            <a:pPr eaLnBrk="1" hangingPunct="1">
              <a:spcBef>
                <a:spcPct val="0"/>
              </a:spcBef>
              <a:buFontTx/>
              <a:buNone/>
            </a:pPr>
            <a:r>
              <a:rPr lang="de-DE" altLang="de-DE" sz="1800" dirty="0"/>
              <a:t>          </a:t>
            </a:r>
            <a:r>
              <a:rPr lang="de-DE" altLang="de-DE" sz="1800" dirty="0" err="1"/>
              <a:t>Julya</a:t>
            </a:r>
            <a:r>
              <a:rPr lang="de-DE" altLang="de-DE" sz="1800" dirty="0"/>
              <a:t> </a:t>
            </a:r>
            <a:r>
              <a:rPr lang="de-DE" altLang="de-DE" sz="1800" dirty="0" err="1"/>
              <a:t>Rabinowich</a:t>
            </a:r>
            <a:r>
              <a:rPr lang="de-DE" altLang="de-DE" sz="1800" dirty="0"/>
              <a:t>,</a:t>
            </a:r>
          </a:p>
          <a:p>
            <a:pPr eaLnBrk="1" hangingPunct="1">
              <a:spcBef>
                <a:spcPct val="0"/>
              </a:spcBef>
              <a:buFontTx/>
              <a:buNone/>
            </a:pPr>
            <a:r>
              <a:rPr lang="de-DE" altLang="de-DE" sz="1800" dirty="0"/>
              <a:t>2019: </a:t>
            </a:r>
            <a:r>
              <a:rPr lang="de-DE" altLang="de-DE" sz="1800" dirty="0" err="1"/>
              <a:t>Cecily</a:t>
            </a:r>
            <a:r>
              <a:rPr lang="de-DE" altLang="de-DE" sz="1800" dirty="0"/>
              <a:t> Corti</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0" y="0"/>
            <a:ext cx="684213" cy="6858000"/>
          </a:xfrm>
          <a:solidFill>
            <a:srgbClr val="B3EAAC"/>
          </a:solidFill>
        </p:spPr>
        <p:txBody>
          <a:bodyPr lIns="179968" tIns="173898" rIns="179968" bIns="44166"/>
          <a:lstStyle/>
          <a:p>
            <a:pPr>
              <a:defRPr/>
            </a:pPr>
            <a:endParaRPr lang="de-DE" sz="2000" dirty="0" smtClean="0">
              <a:solidFill>
                <a:schemeClr val="tx1"/>
              </a:solidFill>
            </a:endParaRPr>
          </a:p>
        </p:txBody>
      </p:sp>
      <p:pic>
        <p:nvPicPr>
          <p:cNvPr id="6147" name="Picture 4" descr="logo_apc_bla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2088" y="5935663"/>
            <a:ext cx="1081087"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Textfeld 1"/>
          <p:cNvSpPr txBox="1">
            <a:spLocks noChangeArrowheads="1"/>
          </p:cNvSpPr>
          <p:nvPr/>
        </p:nvSpPr>
        <p:spPr bwMode="auto">
          <a:xfrm>
            <a:off x="1001713" y="549275"/>
            <a:ext cx="7129462"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ea typeface="Geneva" charset="-128"/>
              </a:defRPr>
            </a:lvl1pPr>
            <a:lvl2pPr marL="742950" indent="-285750" eaLnBrk="0" hangingPunct="0">
              <a:spcBef>
                <a:spcPct val="20000"/>
              </a:spcBef>
              <a:buChar char="–"/>
              <a:defRPr sz="2800">
                <a:solidFill>
                  <a:schemeClr val="tx1"/>
                </a:solidFill>
                <a:latin typeface="Arial" panose="020B0604020202020204" pitchFamily="34" charset="0"/>
                <a:ea typeface="Geneva" charset="-128"/>
              </a:defRPr>
            </a:lvl2pPr>
            <a:lvl3pPr marL="1143000" indent="-228600" eaLnBrk="0" hangingPunct="0">
              <a:spcBef>
                <a:spcPct val="20000"/>
              </a:spcBef>
              <a:buChar char="•"/>
              <a:defRPr sz="2400">
                <a:solidFill>
                  <a:schemeClr val="tx1"/>
                </a:solidFill>
                <a:latin typeface="Arial" panose="020B0604020202020204" pitchFamily="34" charset="0"/>
                <a:ea typeface="Geneva" charset="-128"/>
              </a:defRPr>
            </a:lvl3pPr>
            <a:lvl4pPr marL="1600200" indent="-228600" eaLnBrk="0" hangingPunct="0">
              <a:spcBef>
                <a:spcPct val="20000"/>
              </a:spcBef>
              <a:buChar char="–"/>
              <a:defRPr sz="2000">
                <a:solidFill>
                  <a:schemeClr val="tx1"/>
                </a:solidFill>
                <a:latin typeface="Arial" panose="020B0604020202020204" pitchFamily="34" charset="0"/>
                <a:ea typeface="Geneva" charset="-128"/>
              </a:defRPr>
            </a:lvl4pPr>
            <a:lvl5pPr marL="2057400" indent="-228600" eaLnBrk="0" hangingPunct="0">
              <a:spcBef>
                <a:spcPct val="20000"/>
              </a:spcBef>
              <a:buChar char="»"/>
              <a:defRPr sz="2000">
                <a:solidFill>
                  <a:schemeClr val="tx1"/>
                </a:solidFill>
                <a:latin typeface="Arial" panose="020B0604020202020204" pitchFamily="34" charset="0"/>
                <a:ea typeface="Genev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9pPr>
          </a:lstStyle>
          <a:p>
            <a:pPr algn="ctr" eaLnBrk="1" hangingPunct="1">
              <a:spcBef>
                <a:spcPct val="0"/>
              </a:spcBef>
              <a:buFontTx/>
              <a:buNone/>
            </a:pPr>
            <a:r>
              <a:rPr lang="de-DE" altLang="de-DE" sz="4800" b="1" dirty="0">
                <a:solidFill>
                  <a:srgbClr val="CEB710"/>
                </a:solidFill>
              </a:rPr>
              <a:t>Meilensteine 2007</a:t>
            </a:r>
          </a:p>
          <a:p>
            <a:pPr eaLnBrk="1" hangingPunct="1">
              <a:spcBef>
                <a:spcPct val="0"/>
              </a:spcBef>
              <a:buFontTx/>
              <a:buNone/>
            </a:pPr>
            <a:endParaRPr lang="de-DE" altLang="de-DE" sz="2000" dirty="0"/>
          </a:p>
        </p:txBody>
      </p:sp>
      <p:sp>
        <p:nvSpPr>
          <p:cNvPr id="6149" name="Textfeld 5"/>
          <p:cNvSpPr txBox="1">
            <a:spLocks noChangeArrowheads="1"/>
          </p:cNvSpPr>
          <p:nvPr/>
        </p:nvSpPr>
        <p:spPr bwMode="auto">
          <a:xfrm>
            <a:off x="1001713" y="6278563"/>
            <a:ext cx="3762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ea typeface="Geneva" charset="-128"/>
              </a:defRPr>
            </a:lvl1pPr>
            <a:lvl2pPr marL="742950" indent="-285750" eaLnBrk="0" hangingPunct="0">
              <a:spcBef>
                <a:spcPct val="20000"/>
              </a:spcBef>
              <a:buChar char="–"/>
              <a:defRPr sz="2800">
                <a:solidFill>
                  <a:schemeClr val="tx1"/>
                </a:solidFill>
                <a:latin typeface="Arial" panose="020B0604020202020204" pitchFamily="34" charset="0"/>
                <a:ea typeface="Geneva" charset="-128"/>
              </a:defRPr>
            </a:lvl2pPr>
            <a:lvl3pPr marL="1143000" indent="-228600" eaLnBrk="0" hangingPunct="0">
              <a:spcBef>
                <a:spcPct val="20000"/>
              </a:spcBef>
              <a:buChar char="•"/>
              <a:defRPr sz="2400">
                <a:solidFill>
                  <a:schemeClr val="tx1"/>
                </a:solidFill>
                <a:latin typeface="Arial" panose="020B0604020202020204" pitchFamily="34" charset="0"/>
                <a:ea typeface="Geneva" charset="-128"/>
              </a:defRPr>
            </a:lvl3pPr>
            <a:lvl4pPr marL="1600200" indent="-228600" eaLnBrk="0" hangingPunct="0">
              <a:spcBef>
                <a:spcPct val="20000"/>
              </a:spcBef>
              <a:buChar char="–"/>
              <a:defRPr sz="2000">
                <a:solidFill>
                  <a:schemeClr val="tx1"/>
                </a:solidFill>
                <a:latin typeface="Arial" panose="020B0604020202020204" pitchFamily="34" charset="0"/>
                <a:ea typeface="Geneva" charset="-128"/>
              </a:defRPr>
            </a:lvl4pPr>
            <a:lvl5pPr marL="2057400" indent="-228600" eaLnBrk="0" hangingPunct="0">
              <a:spcBef>
                <a:spcPct val="20000"/>
              </a:spcBef>
              <a:buChar char="»"/>
              <a:defRPr sz="2000">
                <a:solidFill>
                  <a:schemeClr val="tx1"/>
                </a:solidFill>
                <a:latin typeface="Arial" panose="020B0604020202020204" pitchFamily="34" charset="0"/>
                <a:ea typeface="Genev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9pPr>
          </a:lstStyle>
          <a:p>
            <a:pPr algn="ctr" eaLnBrk="1" hangingPunct="1">
              <a:spcBef>
                <a:spcPct val="0"/>
              </a:spcBef>
              <a:buFontTx/>
              <a:buNone/>
            </a:pPr>
            <a:r>
              <a:rPr lang="de-DE" altLang="de-DE" sz="1800"/>
              <a:t>Gedenkfeier in St. Johann / Ahrntal</a:t>
            </a:r>
          </a:p>
        </p:txBody>
      </p:sp>
      <p:sp>
        <p:nvSpPr>
          <p:cNvPr id="6150" name="Textfeld 7"/>
          <p:cNvSpPr txBox="1">
            <a:spLocks noChangeArrowheads="1"/>
          </p:cNvSpPr>
          <p:nvPr/>
        </p:nvSpPr>
        <p:spPr bwMode="auto">
          <a:xfrm>
            <a:off x="796925" y="2483049"/>
            <a:ext cx="73342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ea typeface="Geneva" charset="-128"/>
              </a:defRPr>
            </a:lvl1pPr>
            <a:lvl2pPr marL="742950" indent="-285750" eaLnBrk="0" hangingPunct="0">
              <a:spcBef>
                <a:spcPct val="20000"/>
              </a:spcBef>
              <a:buChar char="–"/>
              <a:defRPr sz="2800">
                <a:solidFill>
                  <a:schemeClr val="tx1"/>
                </a:solidFill>
                <a:latin typeface="Arial" panose="020B0604020202020204" pitchFamily="34" charset="0"/>
                <a:ea typeface="Geneva" charset="-128"/>
              </a:defRPr>
            </a:lvl2pPr>
            <a:lvl3pPr marL="1143000" indent="-228600" eaLnBrk="0" hangingPunct="0">
              <a:spcBef>
                <a:spcPct val="20000"/>
              </a:spcBef>
              <a:buChar char="•"/>
              <a:defRPr sz="2400">
                <a:solidFill>
                  <a:schemeClr val="tx1"/>
                </a:solidFill>
                <a:latin typeface="Arial" panose="020B0604020202020204" pitchFamily="34" charset="0"/>
                <a:ea typeface="Geneva" charset="-128"/>
              </a:defRPr>
            </a:lvl3pPr>
            <a:lvl4pPr marL="1600200" indent="-228600" eaLnBrk="0" hangingPunct="0">
              <a:spcBef>
                <a:spcPct val="20000"/>
              </a:spcBef>
              <a:buChar char="–"/>
              <a:defRPr sz="2000">
                <a:solidFill>
                  <a:schemeClr val="tx1"/>
                </a:solidFill>
                <a:latin typeface="Arial" panose="020B0604020202020204" pitchFamily="34" charset="0"/>
                <a:ea typeface="Geneva" charset="-128"/>
              </a:defRPr>
            </a:lvl4pPr>
            <a:lvl5pPr marL="2057400" indent="-228600" eaLnBrk="0" hangingPunct="0">
              <a:spcBef>
                <a:spcPct val="20000"/>
              </a:spcBef>
              <a:buChar char="»"/>
              <a:defRPr sz="2000">
                <a:solidFill>
                  <a:schemeClr val="tx1"/>
                </a:solidFill>
                <a:latin typeface="Arial" panose="020B0604020202020204" pitchFamily="34" charset="0"/>
                <a:ea typeface="Genev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9pPr>
          </a:lstStyle>
          <a:p>
            <a:pPr eaLnBrk="1" hangingPunct="1">
              <a:spcBef>
                <a:spcPct val="0"/>
              </a:spcBef>
              <a:buFontTx/>
              <a:buNone/>
            </a:pPr>
            <a:r>
              <a:rPr lang="de-DE" altLang="de-DE" sz="1800" dirty="0"/>
              <a:t>Gedenkstein GIVAT AVODA, Einweihung Saalfelden</a:t>
            </a:r>
            <a:endParaRPr lang="de-DE" altLang="de-DE" sz="1800" i="1" dirty="0"/>
          </a:p>
        </p:txBody>
      </p:sp>
      <p:sp>
        <p:nvSpPr>
          <p:cNvPr id="6151" name="Textfeld 5"/>
          <p:cNvSpPr txBox="1">
            <a:spLocks noChangeArrowheads="1"/>
          </p:cNvSpPr>
          <p:nvPr/>
        </p:nvSpPr>
        <p:spPr bwMode="auto">
          <a:xfrm>
            <a:off x="798077" y="1282720"/>
            <a:ext cx="769954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ea typeface="Geneva" charset="-128"/>
              </a:defRPr>
            </a:lvl1pPr>
            <a:lvl2pPr marL="742950" indent="-285750" eaLnBrk="0" hangingPunct="0">
              <a:spcBef>
                <a:spcPct val="20000"/>
              </a:spcBef>
              <a:buChar char="–"/>
              <a:defRPr sz="2800">
                <a:solidFill>
                  <a:schemeClr val="tx1"/>
                </a:solidFill>
                <a:latin typeface="Arial" panose="020B0604020202020204" pitchFamily="34" charset="0"/>
                <a:ea typeface="Geneva" charset="-128"/>
              </a:defRPr>
            </a:lvl2pPr>
            <a:lvl3pPr marL="1143000" indent="-228600" eaLnBrk="0" hangingPunct="0">
              <a:spcBef>
                <a:spcPct val="20000"/>
              </a:spcBef>
              <a:buChar char="•"/>
              <a:defRPr sz="2400">
                <a:solidFill>
                  <a:schemeClr val="tx1"/>
                </a:solidFill>
                <a:latin typeface="Arial" panose="020B0604020202020204" pitchFamily="34" charset="0"/>
                <a:ea typeface="Geneva" charset="-128"/>
              </a:defRPr>
            </a:lvl3pPr>
            <a:lvl4pPr marL="1600200" indent="-228600" eaLnBrk="0" hangingPunct="0">
              <a:spcBef>
                <a:spcPct val="20000"/>
              </a:spcBef>
              <a:buChar char="–"/>
              <a:defRPr sz="2000">
                <a:solidFill>
                  <a:schemeClr val="tx1"/>
                </a:solidFill>
                <a:latin typeface="Arial" panose="020B0604020202020204" pitchFamily="34" charset="0"/>
                <a:ea typeface="Geneva" charset="-128"/>
              </a:defRPr>
            </a:lvl4pPr>
            <a:lvl5pPr marL="2057400" indent="-228600" eaLnBrk="0" hangingPunct="0">
              <a:spcBef>
                <a:spcPct val="20000"/>
              </a:spcBef>
              <a:buChar char="»"/>
              <a:defRPr sz="2000">
                <a:solidFill>
                  <a:schemeClr val="tx1"/>
                </a:solidFill>
                <a:latin typeface="Arial" panose="020B0604020202020204" pitchFamily="34" charset="0"/>
                <a:ea typeface="Genev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9pPr>
          </a:lstStyle>
          <a:p>
            <a:pPr marL="342900" indent="-342900" algn="ctr" eaLnBrk="1" hangingPunct="1">
              <a:spcBef>
                <a:spcPct val="0"/>
              </a:spcBef>
              <a:buFontTx/>
              <a:buAutoNum type="arabicPeriod"/>
            </a:pPr>
            <a:r>
              <a:rPr lang="de-DE" altLang="de-DE" sz="1800" b="1" dirty="0" smtClean="0"/>
              <a:t>APC</a:t>
            </a:r>
          </a:p>
          <a:p>
            <a:pPr algn="just" eaLnBrk="1" hangingPunct="1">
              <a:spcBef>
                <a:spcPct val="0"/>
              </a:spcBef>
              <a:buNone/>
            </a:pPr>
            <a:r>
              <a:rPr lang="de-DE" altLang="de-DE" sz="1800" dirty="0" smtClean="0"/>
              <a:t>Gründung von APC als Friedensinitiative mit einem </a:t>
            </a:r>
            <a:r>
              <a:rPr lang="de-DE" altLang="de-DE" sz="1800" dirty="0" err="1" smtClean="0"/>
              <a:t>Personenkomittee</a:t>
            </a:r>
            <a:r>
              <a:rPr lang="de-DE" altLang="de-DE" sz="1800" dirty="0" smtClean="0"/>
              <a:t/>
            </a:r>
            <a:br>
              <a:rPr lang="de-DE" altLang="de-DE" sz="1800" dirty="0" smtClean="0"/>
            </a:br>
            <a:r>
              <a:rPr lang="de-DE" altLang="de-DE" sz="1800" dirty="0" smtClean="0"/>
              <a:t>von 161 Persönlichkeiten, unter dem Ehrenschutz von Heinz Fischer und </a:t>
            </a:r>
            <a:br>
              <a:rPr lang="de-DE" altLang="de-DE" sz="1800" dirty="0" smtClean="0"/>
            </a:br>
            <a:r>
              <a:rPr lang="de-DE" altLang="de-DE" sz="1800" dirty="0" smtClean="0"/>
              <a:t>Giorgio Napolitano</a:t>
            </a:r>
            <a:endParaRPr lang="de-DE" altLang="de-DE" sz="1800" b="1" dirty="0"/>
          </a:p>
        </p:txBody>
      </p:sp>
      <p:pic>
        <p:nvPicPr>
          <p:cNvPr id="6152" name="Grafik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74875" y="2924175"/>
            <a:ext cx="4783138" cy="319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47763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xmlns="" id="{2A129EF3-FCA9-4463-8840-CF5C975C1851}"/>
              </a:ext>
            </a:extLst>
          </p:cNvPr>
          <p:cNvSpPr>
            <a:spLocks noGrp="1" noChangeArrowheads="1"/>
          </p:cNvSpPr>
          <p:nvPr>
            <p:ph type="title"/>
          </p:nvPr>
        </p:nvSpPr>
        <p:spPr>
          <a:xfrm>
            <a:off x="0" y="0"/>
            <a:ext cx="684213" cy="6858000"/>
          </a:xfrm>
          <a:solidFill>
            <a:srgbClr val="B3EAAC"/>
          </a:solidFill>
        </p:spPr>
        <p:txBody>
          <a:bodyPr lIns="179968" tIns="173898" rIns="179968" bIns="44166"/>
          <a:lstStyle/>
          <a:p>
            <a:pPr>
              <a:defRPr/>
            </a:pPr>
            <a:endParaRPr lang="de-DE" sz="2000" dirty="0">
              <a:solidFill>
                <a:schemeClr val="tx1"/>
              </a:solidFill>
            </a:endParaRPr>
          </a:p>
        </p:txBody>
      </p:sp>
      <p:sp>
        <p:nvSpPr>
          <p:cNvPr id="16387" name="Textfeld 1">
            <a:extLst>
              <a:ext uri="{FF2B5EF4-FFF2-40B4-BE49-F238E27FC236}">
                <a16:creationId xmlns:a16="http://schemas.microsoft.com/office/drawing/2014/main" xmlns="" id="{279837B8-1DE1-4ED4-87CD-F721B8ABC706}"/>
              </a:ext>
            </a:extLst>
          </p:cNvPr>
          <p:cNvSpPr txBox="1">
            <a:spLocks noChangeArrowheads="1"/>
          </p:cNvSpPr>
          <p:nvPr/>
        </p:nvSpPr>
        <p:spPr bwMode="auto">
          <a:xfrm>
            <a:off x="1001713" y="549275"/>
            <a:ext cx="7129462"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Geneva" charset="-128"/>
              </a:defRPr>
            </a:lvl1pPr>
            <a:lvl2pPr marL="742950" indent="-285750">
              <a:spcBef>
                <a:spcPct val="20000"/>
              </a:spcBef>
              <a:buChar char="–"/>
              <a:defRPr sz="2800">
                <a:solidFill>
                  <a:schemeClr val="tx1"/>
                </a:solidFill>
                <a:latin typeface="Arial" panose="020B0604020202020204" pitchFamily="34" charset="0"/>
                <a:ea typeface="Geneva" charset="-128"/>
              </a:defRPr>
            </a:lvl2pPr>
            <a:lvl3pPr marL="1143000" indent="-228600">
              <a:spcBef>
                <a:spcPct val="20000"/>
              </a:spcBef>
              <a:buChar char="•"/>
              <a:defRPr sz="2400">
                <a:solidFill>
                  <a:schemeClr val="tx1"/>
                </a:solidFill>
                <a:latin typeface="Arial" panose="020B0604020202020204" pitchFamily="34" charset="0"/>
                <a:ea typeface="Geneva" charset="-128"/>
              </a:defRPr>
            </a:lvl3pPr>
            <a:lvl4pPr marL="1600200" indent="-228600">
              <a:spcBef>
                <a:spcPct val="20000"/>
              </a:spcBef>
              <a:buChar char="–"/>
              <a:defRPr sz="2000">
                <a:solidFill>
                  <a:schemeClr val="tx1"/>
                </a:solidFill>
                <a:latin typeface="Arial" panose="020B0604020202020204" pitchFamily="34" charset="0"/>
                <a:ea typeface="Geneva" charset="-128"/>
              </a:defRPr>
            </a:lvl4pPr>
            <a:lvl5pPr marL="2057400" indent="-228600">
              <a:spcBef>
                <a:spcPct val="20000"/>
              </a:spcBef>
              <a:buChar char="»"/>
              <a:defRPr sz="2000">
                <a:solidFill>
                  <a:schemeClr val="tx1"/>
                </a:solidFill>
                <a:latin typeface="Arial" panose="020B0604020202020204" pitchFamily="34" charset="0"/>
                <a:ea typeface="Genev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9pPr>
          </a:lstStyle>
          <a:p>
            <a:pPr algn="ctr" eaLnBrk="1" hangingPunct="1">
              <a:spcBef>
                <a:spcPct val="0"/>
              </a:spcBef>
              <a:buFontTx/>
              <a:buNone/>
            </a:pPr>
            <a:r>
              <a:rPr lang="de-DE" altLang="de-DE" sz="4800" b="1">
                <a:solidFill>
                  <a:srgbClr val="CEB710"/>
                </a:solidFill>
              </a:rPr>
              <a:t>Meilenstein 2013</a:t>
            </a:r>
          </a:p>
          <a:p>
            <a:pPr eaLnBrk="1" hangingPunct="1">
              <a:spcBef>
                <a:spcPct val="0"/>
              </a:spcBef>
              <a:buFontTx/>
              <a:buNone/>
            </a:pPr>
            <a:endParaRPr lang="de-DE" altLang="de-DE" sz="2000"/>
          </a:p>
        </p:txBody>
      </p:sp>
      <p:sp>
        <p:nvSpPr>
          <p:cNvPr id="16388" name="Textfeld 5">
            <a:extLst>
              <a:ext uri="{FF2B5EF4-FFF2-40B4-BE49-F238E27FC236}">
                <a16:creationId xmlns:a16="http://schemas.microsoft.com/office/drawing/2014/main" xmlns="" id="{A1580F80-7EE6-4B66-B4D5-DE68F08670E6}"/>
              </a:ext>
            </a:extLst>
          </p:cNvPr>
          <p:cNvSpPr txBox="1">
            <a:spLocks noChangeArrowheads="1"/>
          </p:cNvSpPr>
          <p:nvPr/>
        </p:nvSpPr>
        <p:spPr bwMode="auto">
          <a:xfrm>
            <a:off x="3152775" y="1687513"/>
            <a:ext cx="3136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Geneva" charset="-128"/>
              </a:defRPr>
            </a:lvl1pPr>
            <a:lvl2pPr marL="742950" indent="-285750">
              <a:spcBef>
                <a:spcPct val="20000"/>
              </a:spcBef>
              <a:buChar char="–"/>
              <a:defRPr sz="2800">
                <a:solidFill>
                  <a:schemeClr val="tx1"/>
                </a:solidFill>
                <a:latin typeface="Arial" panose="020B0604020202020204" pitchFamily="34" charset="0"/>
                <a:ea typeface="Geneva" charset="-128"/>
              </a:defRPr>
            </a:lvl2pPr>
            <a:lvl3pPr marL="1143000" indent="-228600">
              <a:spcBef>
                <a:spcPct val="20000"/>
              </a:spcBef>
              <a:buChar char="•"/>
              <a:defRPr sz="2400">
                <a:solidFill>
                  <a:schemeClr val="tx1"/>
                </a:solidFill>
                <a:latin typeface="Arial" panose="020B0604020202020204" pitchFamily="34" charset="0"/>
                <a:ea typeface="Geneva" charset="-128"/>
              </a:defRPr>
            </a:lvl3pPr>
            <a:lvl4pPr marL="1600200" indent="-228600">
              <a:spcBef>
                <a:spcPct val="20000"/>
              </a:spcBef>
              <a:buChar char="–"/>
              <a:defRPr sz="2000">
                <a:solidFill>
                  <a:schemeClr val="tx1"/>
                </a:solidFill>
                <a:latin typeface="Arial" panose="020B0604020202020204" pitchFamily="34" charset="0"/>
                <a:ea typeface="Geneva" charset="-128"/>
              </a:defRPr>
            </a:lvl4pPr>
            <a:lvl5pPr marL="2057400" indent="-228600">
              <a:spcBef>
                <a:spcPct val="20000"/>
              </a:spcBef>
              <a:buChar char="»"/>
              <a:defRPr sz="2000">
                <a:solidFill>
                  <a:schemeClr val="tx1"/>
                </a:solidFill>
                <a:latin typeface="Arial" panose="020B0604020202020204" pitchFamily="34" charset="0"/>
                <a:ea typeface="Genev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9pPr>
          </a:lstStyle>
          <a:p>
            <a:pPr algn="ctr" eaLnBrk="1" hangingPunct="1">
              <a:spcBef>
                <a:spcPct val="0"/>
              </a:spcBef>
              <a:buFontTx/>
              <a:buNone/>
            </a:pPr>
            <a:r>
              <a:rPr lang="de-DE" altLang="de-DE" sz="1800" b="1" dirty="0"/>
              <a:t>7 APC Friedenspyramiden</a:t>
            </a:r>
          </a:p>
        </p:txBody>
      </p:sp>
      <p:pic>
        <p:nvPicPr>
          <p:cNvPr id="16389" name="Picture 4" descr="logo_apc_blau">
            <a:extLst>
              <a:ext uri="{FF2B5EF4-FFF2-40B4-BE49-F238E27FC236}">
                <a16:creationId xmlns:a16="http://schemas.microsoft.com/office/drawing/2014/main" xmlns="" id="{B86EF8D6-69CF-4996-AEB4-F7AECB4461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2088" y="5935663"/>
            <a:ext cx="1081087"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2">
            <a:extLst>
              <a:ext uri="{FF2B5EF4-FFF2-40B4-BE49-F238E27FC236}">
                <a16:creationId xmlns:a16="http://schemas.microsoft.com/office/drawing/2014/main" xmlns="" id="{A46BA624-3D65-40FA-9BA0-8A05E7EF3D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8275" y="2420938"/>
            <a:ext cx="6913563" cy="3627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xmlns="" id="{39ECE2B2-27F5-4C39-80F3-1F867F203AA4}"/>
              </a:ext>
            </a:extLst>
          </p:cNvPr>
          <p:cNvSpPr>
            <a:spLocks noGrp="1" noChangeArrowheads="1"/>
          </p:cNvSpPr>
          <p:nvPr>
            <p:ph type="title"/>
          </p:nvPr>
        </p:nvSpPr>
        <p:spPr>
          <a:xfrm>
            <a:off x="0" y="0"/>
            <a:ext cx="684213" cy="6858000"/>
          </a:xfrm>
          <a:solidFill>
            <a:srgbClr val="B3EAAC"/>
          </a:solidFill>
        </p:spPr>
        <p:txBody>
          <a:bodyPr lIns="179968" tIns="173898" rIns="179968" bIns="44166"/>
          <a:lstStyle/>
          <a:p>
            <a:pPr>
              <a:defRPr/>
            </a:pPr>
            <a:endParaRPr lang="de-DE" sz="2000" dirty="0">
              <a:solidFill>
                <a:schemeClr val="tx1"/>
              </a:solidFill>
            </a:endParaRPr>
          </a:p>
        </p:txBody>
      </p:sp>
      <p:sp>
        <p:nvSpPr>
          <p:cNvPr id="17411" name="Textfeld 1">
            <a:extLst>
              <a:ext uri="{FF2B5EF4-FFF2-40B4-BE49-F238E27FC236}">
                <a16:creationId xmlns:a16="http://schemas.microsoft.com/office/drawing/2014/main" xmlns="" id="{42710A94-D092-45F8-BDB8-874C2C6C93BD}"/>
              </a:ext>
            </a:extLst>
          </p:cNvPr>
          <p:cNvSpPr txBox="1">
            <a:spLocks noChangeArrowheads="1"/>
          </p:cNvSpPr>
          <p:nvPr/>
        </p:nvSpPr>
        <p:spPr bwMode="auto">
          <a:xfrm>
            <a:off x="1001713" y="549275"/>
            <a:ext cx="7129462"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Geneva" charset="-128"/>
              </a:defRPr>
            </a:lvl1pPr>
            <a:lvl2pPr marL="742950" indent="-285750">
              <a:spcBef>
                <a:spcPct val="20000"/>
              </a:spcBef>
              <a:buChar char="–"/>
              <a:defRPr sz="2800">
                <a:solidFill>
                  <a:schemeClr val="tx1"/>
                </a:solidFill>
                <a:latin typeface="Arial" panose="020B0604020202020204" pitchFamily="34" charset="0"/>
                <a:ea typeface="Geneva" charset="-128"/>
              </a:defRPr>
            </a:lvl2pPr>
            <a:lvl3pPr marL="1143000" indent="-228600">
              <a:spcBef>
                <a:spcPct val="20000"/>
              </a:spcBef>
              <a:buChar char="•"/>
              <a:defRPr sz="2400">
                <a:solidFill>
                  <a:schemeClr val="tx1"/>
                </a:solidFill>
                <a:latin typeface="Arial" panose="020B0604020202020204" pitchFamily="34" charset="0"/>
                <a:ea typeface="Geneva" charset="-128"/>
              </a:defRPr>
            </a:lvl3pPr>
            <a:lvl4pPr marL="1600200" indent="-228600">
              <a:spcBef>
                <a:spcPct val="20000"/>
              </a:spcBef>
              <a:buChar char="–"/>
              <a:defRPr sz="2000">
                <a:solidFill>
                  <a:schemeClr val="tx1"/>
                </a:solidFill>
                <a:latin typeface="Arial" panose="020B0604020202020204" pitchFamily="34" charset="0"/>
                <a:ea typeface="Geneva" charset="-128"/>
              </a:defRPr>
            </a:lvl4pPr>
            <a:lvl5pPr marL="2057400" indent="-228600">
              <a:spcBef>
                <a:spcPct val="20000"/>
              </a:spcBef>
              <a:buChar char="»"/>
              <a:defRPr sz="2000">
                <a:solidFill>
                  <a:schemeClr val="tx1"/>
                </a:solidFill>
                <a:latin typeface="Arial" panose="020B0604020202020204" pitchFamily="34" charset="0"/>
                <a:ea typeface="Genev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9pPr>
          </a:lstStyle>
          <a:p>
            <a:pPr algn="ctr" eaLnBrk="1" hangingPunct="1">
              <a:spcBef>
                <a:spcPct val="0"/>
              </a:spcBef>
              <a:buFontTx/>
              <a:buNone/>
            </a:pPr>
            <a:r>
              <a:rPr lang="de-DE" altLang="de-DE" sz="4800" b="1">
                <a:solidFill>
                  <a:srgbClr val="CEB710"/>
                </a:solidFill>
              </a:rPr>
              <a:t>Meilenstein 2013</a:t>
            </a:r>
          </a:p>
          <a:p>
            <a:pPr eaLnBrk="1" hangingPunct="1">
              <a:spcBef>
                <a:spcPct val="0"/>
              </a:spcBef>
              <a:buFontTx/>
              <a:buNone/>
            </a:pPr>
            <a:endParaRPr lang="de-DE" altLang="de-DE" sz="2000"/>
          </a:p>
        </p:txBody>
      </p:sp>
      <p:sp>
        <p:nvSpPr>
          <p:cNvPr id="17412" name="Textfeld 5">
            <a:extLst>
              <a:ext uri="{FF2B5EF4-FFF2-40B4-BE49-F238E27FC236}">
                <a16:creationId xmlns:a16="http://schemas.microsoft.com/office/drawing/2014/main" xmlns="" id="{B247B092-B265-4753-B4E0-58FB9A7F513B}"/>
              </a:ext>
            </a:extLst>
          </p:cNvPr>
          <p:cNvSpPr txBox="1">
            <a:spLocks noChangeArrowheads="1"/>
          </p:cNvSpPr>
          <p:nvPr/>
        </p:nvSpPr>
        <p:spPr bwMode="auto">
          <a:xfrm>
            <a:off x="2492375" y="1687513"/>
            <a:ext cx="44592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Geneva" charset="-128"/>
              </a:defRPr>
            </a:lvl1pPr>
            <a:lvl2pPr marL="742950" indent="-285750">
              <a:spcBef>
                <a:spcPct val="20000"/>
              </a:spcBef>
              <a:buChar char="–"/>
              <a:defRPr sz="2800">
                <a:solidFill>
                  <a:schemeClr val="tx1"/>
                </a:solidFill>
                <a:latin typeface="Arial" panose="020B0604020202020204" pitchFamily="34" charset="0"/>
                <a:ea typeface="Geneva" charset="-128"/>
              </a:defRPr>
            </a:lvl2pPr>
            <a:lvl3pPr marL="1143000" indent="-228600">
              <a:spcBef>
                <a:spcPct val="20000"/>
              </a:spcBef>
              <a:buChar char="•"/>
              <a:defRPr sz="2400">
                <a:solidFill>
                  <a:schemeClr val="tx1"/>
                </a:solidFill>
                <a:latin typeface="Arial" panose="020B0604020202020204" pitchFamily="34" charset="0"/>
                <a:ea typeface="Geneva" charset="-128"/>
              </a:defRPr>
            </a:lvl3pPr>
            <a:lvl4pPr marL="1600200" indent="-228600">
              <a:spcBef>
                <a:spcPct val="20000"/>
              </a:spcBef>
              <a:buChar char="–"/>
              <a:defRPr sz="2000">
                <a:solidFill>
                  <a:schemeClr val="tx1"/>
                </a:solidFill>
                <a:latin typeface="Arial" panose="020B0604020202020204" pitchFamily="34" charset="0"/>
                <a:ea typeface="Geneva" charset="-128"/>
              </a:defRPr>
            </a:lvl4pPr>
            <a:lvl5pPr marL="2057400" indent="-228600">
              <a:spcBef>
                <a:spcPct val="20000"/>
              </a:spcBef>
              <a:buChar char="»"/>
              <a:defRPr sz="2000">
                <a:solidFill>
                  <a:schemeClr val="tx1"/>
                </a:solidFill>
                <a:latin typeface="Arial" panose="020B0604020202020204" pitchFamily="34" charset="0"/>
                <a:ea typeface="Genev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9pPr>
          </a:lstStyle>
          <a:p>
            <a:pPr algn="ctr" eaLnBrk="1" hangingPunct="1">
              <a:spcBef>
                <a:spcPct val="0"/>
              </a:spcBef>
              <a:buFontTx/>
              <a:buNone/>
            </a:pPr>
            <a:r>
              <a:rPr lang="de-DE" altLang="de-DE" sz="1800" b="1"/>
              <a:t>APC-Petition</a:t>
            </a:r>
          </a:p>
          <a:p>
            <a:pPr algn="ctr" eaLnBrk="1" hangingPunct="1">
              <a:spcBef>
                <a:spcPct val="0"/>
              </a:spcBef>
              <a:buFontTx/>
              <a:buNone/>
            </a:pPr>
            <a:r>
              <a:rPr lang="de-DE" altLang="de-DE" sz="1800" b="1"/>
              <a:t>Aufruf für eine menschliche Asylpolitik</a:t>
            </a:r>
          </a:p>
        </p:txBody>
      </p:sp>
      <p:pic>
        <p:nvPicPr>
          <p:cNvPr id="17413" name="Picture 4" descr="logo_apc_blau">
            <a:extLst>
              <a:ext uri="{FF2B5EF4-FFF2-40B4-BE49-F238E27FC236}">
                <a16:creationId xmlns:a16="http://schemas.microsoft.com/office/drawing/2014/main" xmlns="" id="{324D6DC2-BE8D-4207-938F-A8953D1712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2088" y="5935663"/>
            <a:ext cx="1081087"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1">
            <a:extLst>
              <a:ext uri="{FF2B5EF4-FFF2-40B4-BE49-F238E27FC236}">
                <a16:creationId xmlns:a16="http://schemas.microsoft.com/office/drawing/2014/main" xmlns="" id="{509230F7-EBF2-48D3-B705-52577CB640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1063" y="2636838"/>
            <a:ext cx="4841875" cy="2754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415" name="Textfeld 5">
            <a:extLst>
              <a:ext uri="{FF2B5EF4-FFF2-40B4-BE49-F238E27FC236}">
                <a16:creationId xmlns:a16="http://schemas.microsoft.com/office/drawing/2014/main" xmlns="" id="{3F78520E-61C6-4CBB-9C63-DCA3BA3E5E91}"/>
              </a:ext>
            </a:extLst>
          </p:cNvPr>
          <p:cNvSpPr txBox="1">
            <a:spLocks noChangeArrowheads="1"/>
          </p:cNvSpPr>
          <p:nvPr/>
        </p:nvSpPr>
        <p:spPr bwMode="auto">
          <a:xfrm>
            <a:off x="1363663" y="5643563"/>
            <a:ext cx="64166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Geneva" charset="-128"/>
              </a:defRPr>
            </a:lvl1pPr>
            <a:lvl2pPr marL="742950" indent="-285750">
              <a:spcBef>
                <a:spcPct val="20000"/>
              </a:spcBef>
              <a:buChar char="–"/>
              <a:defRPr sz="2800">
                <a:solidFill>
                  <a:schemeClr val="tx1"/>
                </a:solidFill>
                <a:latin typeface="Arial" panose="020B0604020202020204" pitchFamily="34" charset="0"/>
                <a:ea typeface="Geneva" charset="-128"/>
              </a:defRPr>
            </a:lvl2pPr>
            <a:lvl3pPr marL="1143000" indent="-228600">
              <a:spcBef>
                <a:spcPct val="20000"/>
              </a:spcBef>
              <a:buChar char="•"/>
              <a:defRPr sz="2400">
                <a:solidFill>
                  <a:schemeClr val="tx1"/>
                </a:solidFill>
                <a:latin typeface="Arial" panose="020B0604020202020204" pitchFamily="34" charset="0"/>
                <a:ea typeface="Geneva" charset="-128"/>
              </a:defRPr>
            </a:lvl3pPr>
            <a:lvl4pPr marL="1600200" indent="-228600">
              <a:spcBef>
                <a:spcPct val="20000"/>
              </a:spcBef>
              <a:buChar char="–"/>
              <a:defRPr sz="2000">
                <a:solidFill>
                  <a:schemeClr val="tx1"/>
                </a:solidFill>
                <a:latin typeface="Arial" panose="020B0604020202020204" pitchFamily="34" charset="0"/>
                <a:ea typeface="Geneva" charset="-128"/>
              </a:defRPr>
            </a:lvl4pPr>
            <a:lvl5pPr marL="2057400" indent="-228600">
              <a:spcBef>
                <a:spcPct val="20000"/>
              </a:spcBef>
              <a:buChar char="»"/>
              <a:defRPr sz="2000">
                <a:solidFill>
                  <a:schemeClr val="tx1"/>
                </a:solidFill>
                <a:latin typeface="Arial" panose="020B0604020202020204" pitchFamily="34" charset="0"/>
                <a:ea typeface="Genev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9pPr>
          </a:lstStyle>
          <a:p>
            <a:pPr algn="ctr" eaLnBrk="1" hangingPunct="1">
              <a:spcBef>
                <a:spcPct val="0"/>
              </a:spcBef>
              <a:buFontTx/>
              <a:buNone/>
            </a:pPr>
            <a:r>
              <a:rPr lang="de-DE" altLang="de-DE" sz="1800" b="1"/>
              <a:t>31.000 Unterschriften</a:t>
            </a:r>
          </a:p>
          <a:p>
            <a:pPr algn="ctr" eaLnBrk="1" hangingPunct="1">
              <a:spcBef>
                <a:spcPct val="0"/>
              </a:spcBef>
              <a:buFontTx/>
              <a:buNone/>
            </a:pPr>
            <a:r>
              <a:rPr lang="de-DE" altLang="de-DE" sz="1800" b="1"/>
              <a:t>300 prominente Unterstützer*innen im Personenkomittee</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xmlns="" id="{7E809150-9E7E-4E94-8890-16A958D94C71}"/>
              </a:ext>
            </a:extLst>
          </p:cNvPr>
          <p:cNvSpPr>
            <a:spLocks noGrp="1" noChangeArrowheads="1"/>
          </p:cNvSpPr>
          <p:nvPr>
            <p:ph type="title"/>
          </p:nvPr>
        </p:nvSpPr>
        <p:spPr>
          <a:xfrm>
            <a:off x="0" y="0"/>
            <a:ext cx="684213" cy="6858000"/>
          </a:xfrm>
          <a:solidFill>
            <a:srgbClr val="B3EAAC"/>
          </a:solidFill>
        </p:spPr>
        <p:txBody>
          <a:bodyPr lIns="179968" tIns="173898" rIns="179968" bIns="44166"/>
          <a:lstStyle/>
          <a:p>
            <a:pPr>
              <a:defRPr/>
            </a:pPr>
            <a:endParaRPr lang="de-DE" sz="2000" dirty="0">
              <a:solidFill>
                <a:schemeClr val="tx1"/>
              </a:solidFill>
            </a:endParaRPr>
          </a:p>
        </p:txBody>
      </p:sp>
      <p:sp>
        <p:nvSpPr>
          <p:cNvPr id="18435" name="Textfeld 1">
            <a:extLst>
              <a:ext uri="{FF2B5EF4-FFF2-40B4-BE49-F238E27FC236}">
                <a16:creationId xmlns:a16="http://schemas.microsoft.com/office/drawing/2014/main" xmlns="" id="{7BA81578-D0DC-41BC-B98F-3218354C40C5}"/>
              </a:ext>
            </a:extLst>
          </p:cNvPr>
          <p:cNvSpPr txBox="1">
            <a:spLocks noChangeArrowheads="1"/>
          </p:cNvSpPr>
          <p:nvPr/>
        </p:nvSpPr>
        <p:spPr bwMode="auto">
          <a:xfrm>
            <a:off x="1001713" y="549275"/>
            <a:ext cx="7129462"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Geneva" charset="-128"/>
              </a:defRPr>
            </a:lvl1pPr>
            <a:lvl2pPr marL="742950" indent="-285750">
              <a:spcBef>
                <a:spcPct val="20000"/>
              </a:spcBef>
              <a:buChar char="–"/>
              <a:defRPr sz="2800">
                <a:solidFill>
                  <a:schemeClr val="tx1"/>
                </a:solidFill>
                <a:latin typeface="Arial" panose="020B0604020202020204" pitchFamily="34" charset="0"/>
                <a:ea typeface="Geneva" charset="-128"/>
              </a:defRPr>
            </a:lvl2pPr>
            <a:lvl3pPr marL="1143000" indent="-228600">
              <a:spcBef>
                <a:spcPct val="20000"/>
              </a:spcBef>
              <a:buChar char="•"/>
              <a:defRPr sz="2400">
                <a:solidFill>
                  <a:schemeClr val="tx1"/>
                </a:solidFill>
                <a:latin typeface="Arial" panose="020B0604020202020204" pitchFamily="34" charset="0"/>
                <a:ea typeface="Geneva" charset="-128"/>
              </a:defRPr>
            </a:lvl3pPr>
            <a:lvl4pPr marL="1600200" indent="-228600">
              <a:spcBef>
                <a:spcPct val="20000"/>
              </a:spcBef>
              <a:buChar char="–"/>
              <a:defRPr sz="2000">
                <a:solidFill>
                  <a:schemeClr val="tx1"/>
                </a:solidFill>
                <a:latin typeface="Arial" panose="020B0604020202020204" pitchFamily="34" charset="0"/>
                <a:ea typeface="Geneva" charset="-128"/>
              </a:defRPr>
            </a:lvl4pPr>
            <a:lvl5pPr marL="2057400" indent="-228600">
              <a:spcBef>
                <a:spcPct val="20000"/>
              </a:spcBef>
              <a:buChar char="»"/>
              <a:defRPr sz="2000">
                <a:solidFill>
                  <a:schemeClr val="tx1"/>
                </a:solidFill>
                <a:latin typeface="Arial" panose="020B0604020202020204" pitchFamily="34" charset="0"/>
                <a:ea typeface="Genev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9pPr>
          </a:lstStyle>
          <a:p>
            <a:pPr algn="ctr" eaLnBrk="1" hangingPunct="1">
              <a:spcBef>
                <a:spcPct val="0"/>
              </a:spcBef>
              <a:buFontTx/>
              <a:buNone/>
            </a:pPr>
            <a:r>
              <a:rPr lang="de-DE" altLang="de-DE" sz="4800" b="1">
                <a:solidFill>
                  <a:srgbClr val="CEB710"/>
                </a:solidFill>
              </a:rPr>
              <a:t>Meilenstein 2015</a:t>
            </a:r>
          </a:p>
          <a:p>
            <a:pPr eaLnBrk="1" hangingPunct="1">
              <a:spcBef>
                <a:spcPct val="0"/>
              </a:spcBef>
              <a:buFontTx/>
              <a:buNone/>
            </a:pPr>
            <a:endParaRPr lang="de-DE" altLang="de-DE" sz="2000"/>
          </a:p>
        </p:txBody>
      </p:sp>
      <p:sp>
        <p:nvSpPr>
          <p:cNvPr id="18436" name="Textfeld 5">
            <a:extLst>
              <a:ext uri="{FF2B5EF4-FFF2-40B4-BE49-F238E27FC236}">
                <a16:creationId xmlns:a16="http://schemas.microsoft.com/office/drawing/2014/main" xmlns="" id="{ADD8857F-9832-47B2-8CAE-3EA80C7A2311}"/>
              </a:ext>
            </a:extLst>
          </p:cNvPr>
          <p:cNvSpPr txBox="1">
            <a:spLocks noChangeArrowheads="1"/>
          </p:cNvSpPr>
          <p:nvPr/>
        </p:nvSpPr>
        <p:spPr bwMode="auto">
          <a:xfrm>
            <a:off x="1327150" y="1557338"/>
            <a:ext cx="67881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Geneva" charset="-128"/>
              </a:defRPr>
            </a:lvl1pPr>
            <a:lvl2pPr marL="742950" indent="-285750">
              <a:spcBef>
                <a:spcPct val="20000"/>
              </a:spcBef>
              <a:buChar char="–"/>
              <a:defRPr sz="2800">
                <a:solidFill>
                  <a:schemeClr val="tx1"/>
                </a:solidFill>
                <a:latin typeface="Arial" panose="020B0604020202020204" pitchFamily="34" charset="0"/>
                <a:ea typeface="Geneva" charset="-128"/>
              </a:defRPr>
            </a:lvl2pPr>
            <a:lvl3pPr marL="1143000" indent="-228600">
              <a:spcBef>
                <a:spcPct val="20000"/>
              </a:spcBef>
              <a:buChar char="•"/>
              <a:defRPr sz="2400">
                <a:solidFill>
                  <a:schemeClr val="tx1"/>
                </a:solidFill>
                <a:latin typeface="Arial" panose="020B0604020202020204" pitchFamily="34" charset="0"/>
                <a:ea typeface="Geneva" charset="-128"/>
              </a:defRPr>
            </a:lvl3pPr>
            <a:lvl4pPr marL="1600200" indent="-228600">
              <a:spcBef>
                <a:spcPct val="20000"/>
              </a:spcBef>
              <a:buChar char="–"/>
              <a:defRPr sz="2000">
                <a:solidFill>
                  <a:schemeClr val="tx1"/>
                </a:solidFill>
                <a:latin typeface="Arial" panose="020B0604020202020204" pitchFamily="34" charset="0"/>
                <a:ea typeface="Geneva" charset="-128"/>
              </a:defRPr>
            </a:lvl4pPr>
            <a:lvl5pPr marL="2057400" indent="-228600">
              <a:spcBef>
                <a:spcPct val="20000"/>
              </a:spcBef>
              <a:buChar char="»"/>
              <a:defRPr sz="2000">
                <a:solidFill>
                  <a:schemeClr val="tx1"/>
                </a:solidFill>
                <a:latin typeface="Arial" panose="020B0604020202020204" pitchFamily="34" charset="0"/>
                <a:ea typeface="Genev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9pPr>
          </a:lstStyle>
          <a:p>
            <a:pPr algn="ctr" eaLnBrk="1" hangingPunct="1">
              <a:spcBef>
                <a:spcPct val="0"/>
              </a:spcBef>
              <a:buFontTx/>
              <a:buNone/>
            </a:pPr>
            <a:r>
              <a:rPr lang="de-DE" altLang="de-DE" sz="1800" b="1"/>
              <a:t>Benefizveranstaltung „Artists for Syria“</a:t>
            </a:r>
          </a:p>
          <a:p>
            <a:pPr algn="ctr" eaLnBrk="1" hangingPunct="1">
              <a:spcBef>
                <a:spcPct val="0"/>
              </a:spcBef>
              <a:buFontTx/>
              <a:buNone/>
            </a:pPr>
            <a:r>
              <a:rPr lang="de-DE" altLang="de-DE" sz="1800"/>
              <a:t>66.000 € für Binnenflüchtlinge und Familienzusammenführungen</a:t>
            </a:r>
            <a:endParaRPr lang="de-DE" altLang="de-DE" sz="1800" b="1"/>
          </a:p>
        </p:txBody>
      </p:sp>
      <p:pic>
        <p:nvPicPr>
          <p:cNvPr id="18437" name="Picture 2" descr="http://www.xjazz.net/wp-content/uploads/2016/01/Ferhan-FerzanOender-01w-818x460.jpg">
            <a:extLst>
              <a:ext uri="{FF2B5EF4-FFF2-40B4-BE49-F238E27FC236}">
                <a16:creationId xmlns:a16="http://schemas.microsoft.com/office/drawing/2014/main" xmlns="" id="{135C1A4B-E42B-4DCF-9541-B210363DFE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0" y="2333625"/>
            <a:ext cx="7459663" cy="419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4" descr="logo_apc_blau">
            <a:extLst>
              <a:ext uri="{FF2B5EF4-FFF2-40B4-BE49-F238E27FC236}">
                <a16:creationId xmlns:a16="http://schemas.microsoft.com/office/drawing/2014/main" xmlns="" id="{F0000770-C061-4655-ACE6-D1D5187B6A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2088" y="5935663"/>
            <a:ext cx="1081087"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xmlns="" id="{388689E4-1156-4354-968E-16B85259995C}"/>
              </a:ext>
            </a:extLst>
          </p:cNvPr>
          <p:cNvSpPr/>
          <p:nvPr/>
        </p:nvSpPr>
        <p:spPr>
          <a:xfrm>
            <a:off x="900113" y="2924175"/>
            <a:ext cx="2592387" cy="1944688"/>
          </a:xfrm>
          <a:prstGeom prst="rect">
            <a:avLst/>
          </a:prstGeom>
          <a:ln/>
        </p:spPr>
        <p:style>
          <a:lnRef idx="2">
            <a:schemeClr val="accent3"/>
          </a:lnRef>
          <a:fillRef idx="1">
            <a:schemeClr val="lt1"/>
          </a:fillRef>
          <a:effectRef idx="0">
            <a:schemeClr val="accent3"/>
          </a:effectRef>
          <a:fontRef idx="minor">
            <a:schemeClr val="dk1"/>
          </a:fontRef>
        </p:style>
        <p:txBody>
          <a:bodyPr anchor="ctr"/>
          <a:lstStyle/>
          <a:p>
            <a:pPr algn="ctr" eaLnBrk="1" hangingPunct="1">
              <a:defRPr/>
            </a:pPr>
            <a:endParaRPr lang="en-US"/>
          </a:p>
        </p:txBody>
      </p:sp>
      <p:sp>
        <p:nvSpPr>
          <p:cNvPr id="3" name="Rectangle 2">
            <a:extLst>
              <a:ext uri="{FF2B5EF4-FFF2-40B4-BE49-F238E27FC236}">
                <a16:creationId xmlns:a16="http://schemas.microsoft.com/office/drawing/2014/main" xmlns="" id="{3892DD31-FF63-4BBE-983E-5E499E23D981}"/>
              </a:ext>
            </a:extLst>
          </p:cNvPr>
          <p:cNvSpPr/>
          <p:nvPr/>
        </p:nvSpPr>
        <p:spPr>
          <a:xfrm>
            <a:off x="3203575" y="2695575"/>
            <a:ext cx="1008063" cy="1454150"/>
          </a:xfrm>
          <a:prstGeom prst="rect">
            <a:avLst/>
          </a:prstGeom>
          <a:solidFill>
            <a:schemeClr val="bg1"/>
          </a:solidFill>
          <a:ln>
            <a:noFill/>
          </a:ln>
        </p:spPr>
        <p:style>
          <a:lnRef idx="2">
            <a:schemeClr val="accent3"/>
          </a:lnRef>
          <a:fillRef idx="1">
            <a:schemeClr val="lt1"/>
          </a:fillRef>
          <a:effectRef idx="0">
            <a:schemeClr val="accent3"/>
          </a:effectRef>
          <a:fontRef idx="minor">
            <a:schemeClr val="dk1"/>
          </a:fontRef>
        </p:style>
        <p:txBody>
          <a:bodyPr anchor="ctr"/>
          <a:lstStyle/>
          <a:p>
            <a:pPr algn="ctr" eaLnBrk="1" hangingPunct="1">
              <a:defRPr/>
            </a:pPr>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xmlns="" id="{2FFA205F-44B2-4060-8350-0D6612903C84}"/>
              </a:ext>
            </a:extLst>
          </p:cNvPr>
          <p:cNvSpPr>
            <a:spLocks noGrp="1" noChangeArrowheads="1"/>
          </p:cNvSpPr>
          <p:nvPr>
            <p:ph type="title"/>
          </p:nvPr>
        </p:nvSpPr>
        <p:spPr>
          <a:xfrm>
            <a:off x="0" y="0"/>
            <a:ext cx="684213" cy="6858000"/>
          </a:xfrm>
          <a:solidFill>
            <a:srgbClr val="B3EAAC"/>
          </a:solidFill>
        </p:spPr>
        <p:txBody>
          <a:bodyPr lIns="179968" tIns="173898" rIns="179968" bIns="44166"/>
          <a:lstStyle/>
          <a:p>
            <a:pPr>
              <a:defRPr/>
            </a:pPr>
            <a:endParaRPr lang="de-DE" sz="2000" dirty="0">
              <a:solidFill>
                <a:schemeClr val="tx1"/>
              </a:solidFill>
            </a:endParaRPr>
          </a:p>
        </p:txBody>
      </p:sp>
      <p:sp>
        <p:nvSpPr>
          <p:cNvPr id="19459" name="Textfeld 1">
            <a:extLst>
              <a:ext uri="{FF2B5EF4-FFF2-40B4-BE49-F238E27FC236}">
                <a16:creationId xmlns:a16="http://schemas.microsoft.com/office/drawing/2014/main" xmlns="" id="{4D711C8A-7CC9-44E9-9E2B-BC373581D2C3}"/>
              </a:ext>
            </a:extLst>
          </p:cNvPr>
          <p:cNvSpPr txBox="1">
            <a:spLocks noChangeArrowheads="1"/>
          </p:cNvSpPr>
          <p:nvPr/>
        </p:nvSpPr>
        <p:spPr bwMode="auto">
          <a:xfrm>
            <a:off x="1001713" y="549275"/>
            <a:ext cx="7129462"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Geneva" charset="-128"/>
              </a:defRPr>
            </a:lvl1pPr>
            <a:lvl2pPr marL="742950" indent="-285750">
              <a:spcBef>
                <a:spcPct val="20000"/>
              </a:spcBef>
              <a:buChar char="–"/>
              <a:defRPr sz="2800">
                <a:solidFill>
                  <a:schemeClr val="tx1"/>
                </a:solidFill>
                <a:latin typeface="Arial" panose="020B0604020202020204" pitchFamily="34" charset="0"/>
                <a:ea typeface="Geneva" charset="-128"/>
              </a:defRPr>
            </a:lvl2pPr>
            <a:lvl3pPr marL="1143000" indent="-228600">
              <a:spcBef>
                <a:spcPct val="20000"/>
              </a:spcBef>
              <a:buChar char="•"/>
              <a:defRPr sz="2400">
                <a:solidFill>
                  <a:schemeClr val="tx1"/>
                </a:solidFill>
                <a:latin typeface="Arial" panose="020B0604020202020204" pitchFamily="34" charset="0"/>
                <a:ea typeface="Geneva" charset="-128"/>
              </a:defRPr>
            </a:lvl3pPr>
            <a:lvl4pPr marL="1600200" indent="-228600">
              <a:spcBef>
                <a:spcPct val="20000"/>
              </a:spcBef>
              <a:buChar char="–"/>
              <a:defRPr sz="2000">
                <a:solidFill>
                  <a:schemeClr val="tx1"/>
                </a:solidFill>
                <a:latin typeface="Arial" panose="020B0604020202020204" pitchFamily="34" charset="0"/>
                <a:ea typeface="Geneva" charset="-128"/>
              </a:defRPr>
            </a:lvl4pPr>
            <a:lvl5pPr marL="2057400" indent="-228600">
              <a:spcBef>
                <a:spcPct val="20000"/>
              </a:spcBef>
              <a:buChar char="»"/>
              <a:defRPr sz="2000">
                <a:solidFill>
                  <a:schemeClr val="tx1"/>
                </a:solidFill>
                <a:latin typeface="Arial" panose="020B0604020202020204" pitchFamily="34" charset="0"/>
                <a:ea typeface="Genev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9pPr>
          </a:lstStyle>
          <a:p>
            <a:pPr algn="ctr" eaLnBrk="1" hangingPunct="1">
              <a:spcBef>
                <a:spcPct val="0"/>
              </a:spcBef>
              <a:buFontTx/>
              <a:buNone/>
            </a:pPr>
            <a:r>
              <a:rPr lang="de-DE" altLang="de-DE" sz="4800" b="1">
                <a:solidFill>
                  <a:srgbClr val="CEB710"/>
                </a:solidFill>
              </a:rPr>
              <a:t>Meilenstein 2016</a:t>
            </a:r>
          </a:p>
          <a:p>
            <a:pPr eaLnBrk="1" hangingPunct="1">
              <a:spcBef>
                <a:spcPct val="0"/>
              </a:spcBef>
              <a:buFontTx/>
              <a:buNone/>
            </a:pPr>
            <a:endParaRPr lang="de-DE" altLang="de-DE" sz="2000"/>
          </a:p>
        </p:txBody>
      </p:sp>
      <p:sp>
        <p:nvSpPr>
          <p:cNvPr id="19460" name="Textfeld 5">
            <a:extLst>
              <a:ext uri="{FF2B5EF4-FFF2-40B4-BE49-F238E27FC236}">
                <a16:creationId xmlns:a16="http://schemas.microsoft.com/office/drawing/2014/main" xmlns="" id="{7F220F21-56C5-4C2A-A0CB-7DCC4890040C}"/>
              </a:ext>
            </a:extLst>
          </p:cNvPr>
          <p:cNvSpPr txBox="1">
            <a:spLocks noChangeArrowheads="1"/>
          </p:cNvSpPr>
          <p:nvPr/>
        </p:nvSpPr>
        <p:spPr bwMode="auto">
          <a:xfrm>
            <a:off x="2038440" y="1412776"/>
            <a:ext cx="536557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Geneva" charset="-128"/>
              </a:defRPr>
            </a:lvl1pPr>
            <a:lvl2pPr marL="742950" indent="-285750">
              <a:spcBef>
                <a:spcPct val="20000"/>
              </a:spcBef>
              <a:buChar char="–"/>
              <a:defRPr sz="2800">
                <a:solidFill>
                  <a:schemeClr val="tx1"/>
                </a:solidFill>
                <a:latin typeface="Arial" panose="020B0604020202020204" pitchFamily="34" charset="0"/>
                <a:ea typeface="Geneva" charset="-128"/>
              </a:defRPr>
            </a:lvl2pPr>
            <a:lvl3pPr marL="1143000" indent="-228600">
              <a:spcBef>
                <a:spcPct val="20000"/>
              </a:spcBef>
              <a:buChar char="•"/>
              <a:defRPr sz="2400">
                <a:solidFill>
                  <a:schemeClr val="tx1"/>
                </a:solidFill>
                <a:latin typeface="Arial" panose="020B0604020202020204" pitchFamily="34" charset="0"/>
                <a:ea typeface="Geneva" charset="-128"/>
              </a:defRPr>
            </a:lvl3pPr>
            <a:lvl4pPr marL="1600200" indent="-228600">
              <a:spcBef>
                <a:spcPct val="20000"/>
              </a:spcBef>
              <a:buChar char="–"/>
              <a:defRPr sz="2000">
                <a:solidFill>
                  <a:schemeClr val="tx1"/>
                </a:solidFill>
                <a:latin typeface="Arial" panose="020B0604020202020204" pitchFamily="34" charset="0"/>
                <a:ea typeface="Geneva" charset="-128"/>
              </a:defRPr>
            </a:lvl4pPr>
            <a:lvl5pPr marL="2057400" indent="-228600">
              <a:spcBef>
                <a:spcPct val="20000"/>
              </a:spcBef>
              <a:buChar char="»"/>
              <a:defRPr sz="2000">
                <a:solidFill>
                  <a:schemeClr val="tx1"/>
                </a:solidFill>
                <a:latin typeface="Arial" panose="020B0604020202020204" pitchFamily="34" charset="0"/>
                <a:ea typeface="Genev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9pPr>
          </a:lstStyle>
          <a:p>
            <a:pPr algn="ctr" eaLnBrk="1" hangingPunct="1">
              <a:spcBef>
                <a:spcPct val="0"/>
              </a:spcBef>
              <a:buFontTx/>
              <a:buNone/>
            </a:pPr>
            <a:r>
              <a:rPr lang="de-DE" altLang="de-DE" sz="1800" b="1" dirty="0"/>
              <a:t>MUSIK VERBINDET!</a:t>
            </a:r>
            <a:endParaRPr lang="de-DE" altLang="de-DE" sz="1800" b="1" i="1" dirty="0"/>
          </a:p>
          <a:p>
            <a:pPr algn="ctr" eaLnBrk="1" hangingPunct="1">
              <a:spcBef>
                <a:spcPct val="0"/>
              </a:spcBef>
              <a:buFontTx/>
              <a:buNone/>
            </a:pPr>
            <a:r>
              <a:rPr lang="de-DE" altLang="de-DE" sz="1800" dirty="0"/>
              <a:t>30 interkulturelle </a:t>
            </a:r>
            <a:r>
              <a:rPr lang="de-DE" altLang="de-DE" sz="1800" dirty="0" smtClean="0"/>
              <a:t>Veranstaltungen </a:t>
            </a:r>
            <a:r>
              <a:rPr lang="de-DE" altLang="de-DE" sz="1800" dirty="0"/>
              <a:t>(Hans </a:t>
            </a:r>
            <a:r>
              <a:rPr lang="de-DE" altLang="de-DE" sz="1800" dirty="0" err="1"/>
              <a:t>Nerbl</a:t>
            </a:r>
            <a:r>
              <a:rPr lang="de-DE" altLang="de-DE" sz="1800" dirty="0"/>
              <a:t>)</a:t>
            </a:r>
          </a:p>
          <a:p>
            <a:pPr algn="ctr" eaLnBrk="1" hangingPunct="1">
              <a:spcBef>
                <a:spcPct val="0"/>
              </a:spcBef>
              <a:buFontTx/>
              <a:buNone/>
            </a:pPr>
            <a:r>
              <a:rPr lang="de-DE" altLang="de-DE" sz="1800" dirty="0"/>
              <a:t>Abschlussveranstaltung Salzburg (Ernst </a:t>
            </a:r>
            <a:r>
              <a:rPr lang="de-DE" altLang="de-DE" sz="1800" dirty="0" err="1"/>
              <a:t>Löschner</a:t>
            </a:r>
            <a:r>
              <a:rPr lang="de-DE" altLang="de-DE" sz="1800" dirty="0"/>
              <a:t>)</a:t>
            </a:r>
          </a:p>
        </p:txBody>
      </p:sp>
      <p:pic>
        <p:nvPicPr>
          <p:cNvPr id="19461" name="Picture 4" descr="logo_apc_blau">
            <a:extLst>
              <a:ext uri="{FF2B5EF4-FFF2-40B4-BE49-F238E27FC236}">
                <a16:creationId xmlns:a16="http://schemas.microsoft.com/office/drawing/2014/main" xmlns="" id="{D68E1446-776E-4704-9A2F-B1BAF12C88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2088" y="5935663"/>
            <a:ext cx="1081087"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8">
            <a:extLst>
              <a:ext uri="{FF2B5EF4-FFF2-40B4-BE49-F238E27FC236}">
                <a16:creationId xmlns:a16="http://schemas.microsoft.com/office/drawing/2014/main" xmlns="" id="{11F46C74-9F90-421D-9602-297566349A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2444750"/>
            <a:ext cx="8121650" cy="417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xmlns="" id="{CB5BD76A-CA97-4DF0-906F-022130E80C99}"/>
              </a:ext>
            </a:extLst>
          </p:cNvPr>
          <p:cNvSpPr>
            <a:spLocks noGrp="1" noChangeArrowheads="1"/>
          </p:cNvSpPr>
          <p:nvPr>
            <p:ph type="title"/>
          </p:nvPr>
        </p:nvSpPr>
        <p:spPr>
          <a:xfrm>
            <a:off x="0" y="0"/>
            <a:ext cx="684213" cy="6858000"/>
          </a:xfrm>
          <a:solidFill>
            <a:srgbClr val="B3EAAC"/>
          </a:solidFill>
        </p:spPr>
        <p:txBody>
          <a:bodyPr lIns="179968" tIns="173898" rIns="179968" bIns="44166"/>
          <a:lstStyle/>
          <a:p>
            <a:pPr>
              <a:defRPr/>
            </a:pPr>
            <a:endParaRPr lang="de-DE" sz="2000" dirty="0">
              <a:solidFill>
                <a:schemeClr val="tx1"/>
              </a:solidFill>
            </a:endParaRPr>
          </a:p>
        </p:txBody>
      </p:sp>
      <p:pic>
        <p:nvPicPr>
          <p:cNvPr id="4099" name="Picture 4" descr="logo_apc_blau">
            <a:extLst>
              <a:ext uri="{FF2B5EF4-FFF2-40B4-BE49-F238E27FC236}">
                <a16:creationId xmlns:a16="http://schemas.microsoft.com/office/drawing/2014/main" xmlns="" id="{631B00B0-33BB-4CDC-816B-1E7440B219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2088" y="5935663"/>
            <a:ext cx="1081087"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Textfeld 1">
            <a:extLst>
              <a:ext uri="{FF2B5EF4-FFF2-40B4-BE49-F238E27FC236}">
                <a16:creationId xmlns:a16="http://schemas.microsoft.com/office/drawing/2014/main" xmlns="" id="{8F1AFB22-DB9F-4870-BAAB-B232427195F9}"/>
              </a:ext>
            </a:extLst>
          </p:cNvPr>
          <p:cNvSpPr txBox="1">
            <a:spLocks noChangeArrowheads="1"/>
          </p:cNvSpPr>
          <p:nvPr/>
        </p:nvSpPr>
        <p:spPr bwMode="auto">
          <a:xfrm>
            <a:off x="971550" y="692150"/>
            <a:ext cx="7129463"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Geneva" charset="-128"/>
              </a:defRPr>
            </a:lvl1pPr>
            <a:lvl2pPr marL="742950" indent="-285750">
              <a:spcBef>
                <a:spcPct val="20000"/>
              </a:spcBef>
              <a:buChar char="–"/>
              <a:defRPr sz="2800">
                <a:solidFill>
                  <a:schemeClr val="tx1"/>
                </a:solidFill>
                <a:latin typeface="Arial" panose="020B0604020202020204" pitchFamily="34" charset="0"/>
                <a:ea typeface="Geneva" charset="-128"/>
              </a:defRPr>
            </a:lvl2pPr>
            <a:lvl3pPr marL="1143000" indent="-228600">
              <a:spcBef>
                <a:spcPct val="20000"/>
              </a:spcBef>
              <a:buChar char="•"/>
              <a:defRPr sz="2400">
                <a:solidFill>
                  <a:schemeClr val="tx1"/>
                </a:solidFill>
                <a:latin typeface="Arial" panose="020B0604020202020204" pitchFamily="34" charset="0"/>
                <a:ea typeface="Geneva" charset="-128"/>
              </a:defRPr>
            </a:lvl3pPr>
            <a:lvl4pPr marL="1600200" indent="-228600">
              <a:spcBef>
                <a:spcPct val="20000"/>
              </a:spcBef>
              <a:buChar char="–"/>
              <a:defRPr sz="2000">
                <a:solidFill>
                  <a:schemeClr val="tx1"/>
                </a:solidFill>
                <a:latin typeface="Arial" panose="020B0604020202020204" pitchFamily="34" charset="0"/>
                <a:ea typeface="Geneva" charset="-128"/>
              </a:defRPr>
            </a:lvl4pPr>
            <a:lvl5pPr marL="2057400" indent="-228600">
              <a:spcBef>
                <a:spcPct val="20000"/>
              </a:spcBef>
              <a:buChar char="»"/>
              <a:defRPr sz="2000">
                <a:solidFill>
                  <a:schemeClr val="tx1"/>
                </a:solidFill>
                <a:latin typeface="Arial" panose="020B0604020202020204" pitchFamily="34" charset="0"/>
                <a:ea typeface="Genev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9pPr>
          </a:lstStyle>
          <a:p>
            <a:pPr algn="ctr" eaLnBrk="1" hangingPunct="1">
              <a:spcBef>
                <a:spcPct val="0"/>
              </a:spcBef>
              <a:buFontTx/>
              <a:buNone/>
            </a:pPr>
            <a:r>
              <a:rPr lang="de-DE" altLang="de-DE" sz="4800" b="1">
                <a:solidFill>
                  <a:srgbClr val="CEB710"/>
                </a:solidFill>
              </a:rPr>
              <a:t>Programm</a:t>
            </a:r>
          </a:p>
          <a:p>
            <a:pPr eaLnBrk="1" hangingPunct="1">
              <a:spcBef>
                <a:spcPct val="0"/>
              </a:spcBef>
              <a:buFontTx/>
              <a:buNone/>
            </a:pPr>
            <a:endParaRPr lang="de-DE" altLang="de-DE" sz="2000"/>
          </a:p>
          <a:p>
            <a:pPr eaLnBrk="1" hangingPunct="1">
              <a:spcBef>
                <a:spcPct val="0"/>
              </a:spcBef>
              <a:buFontTx/>
              <a:buNone/>
            </a:pPr>
            <a:r>
              <a:rPr lang="de-DE" altLang="de-DE" sz="2000"/>
              <a:t>	</a:t>
            </a:r>
          </a:p>
          <a:p>
            <a:pPr eaLnBrk="1" hangingPunct="1">
              <a:spcBef>
                <a:spcPct val="0"/>
              </a:spcBef>
              <a:buFontTx/>
              <a:buNone/>
            </a:pPr>
            <a:r>
              <a:rPr lang="de-DE" altLang="de-DE" sz="2000"/>
              <a:t>Begrüßung			Erich Czerny</a:t>
            </a:r>
          </a:p>
          <a:p>
            <a:pPr eaLnBrk="1" hangingPunct="1">
              <a:spcBef>
                <a:spcPct val="0"/>
              </a:spcBef>
              <a:buFontTx/>
              <a:buNone/>
            </a:pPr>
            <a:endParaRPr lang="de-DE" altLang="de-DE" sz="2000"/>
          </a:p>
          <a:p>
            <a:pPr eaLnBrk="1" hangingPunct="1">
              <a:spcBef>
                <a:spcPct val="0"/>
              </a:spcBef>
              <a:buFontTx/>
              <a:buNone/>
            </a:pPr>
            <a:r>
              <a:rPr lang="de-DE" altLang="de-DE" sz="2000"/>
              <a:t>APC-Rückblick und Vorschau	Ernst Löschner</a:t>
            </a:r>
          </a:p>
          <a:p>
            <a:pPr eaLnBrk="1" hangingPunct="1">
              <a:spcBef>
                <a:spcPct val="0"/>
              </a:spcBef>
              <a:buFontTx/>
              <a:buNone/>
            </a:pPr>
            <a:endParaRPr lang="de-DE" altLang="de-DE" sz="2000"/>
          </a:p>
          <a:p>
            <a:pPr eaLnBrk="1" hangingPunct="1">
              <a:spcBef>
                <a:spcPct val="0"/>
              </a:spcBef>
              <a:buFontTx/>
              <a:buNone/>
            </a:pPr>
            <a:r>
              <a:rPr lang="de-DE" altLang="de-DE" sz="2000"/>
              <a:t>Hain der Flucht: Impressionen	Judith Forthuber</a:t>
            </a:r>
          </a:p>
          <a:p>
            <a:pPr eaLnBrk="1" hangingPunct="1">
              <a:spcBef>
                <a:spcPct val="0"/>
              </a:spcBef>
              <a:buFontTx/>
              <a:buNone/>
            </a:pPr>
            <a:endParaRPr lang="de-DE" altLang="de-DE" sz="2000"/>
          </a:p>
          <a:p>
            <a:pPr eaLnBrk="1" hangingPunct="1">
              <a:spcBef>
                <a:spcPct val="0"/>
              </a:spcBef>
              <a:buFontTx/>
              <a:buNone/>
            </a:pPr>
            <a:r>
              <a:rPr lang="de-DE" altLang="de-DE" sz="2000"/>
              <a:t>APC-Friedenspreis		Ernst Löschner</a:t>
            </a:r>
          </a:p>
          <a:p>
            <a:pPr eaLnBrk="1" hangingPunct="1">
              <a:spcBef>
                <a:spcPct val="0"/>
              </a:spcBef>
              <a:buFontTx/>
              <a:buNone/>
            </a:pPr>
            <a:endParaRPr lang="de-DE" altLang="de-DE" sz="2000"/>
          </a:p>
          <a:p>
            <a:pPr eaLnBrk="1" hangingPunct="1">
              <a:spcBef>
                <a:spcPct val="0"/>
              </a:spcBef>
              <a:buFontTx/>
              <a:buNone/>
            </a:pPr>
            <a:r>
              <a:rPr lang="de-DE" altLang="de-DE" sz="2000"/>
              <a:t>Festrede			Cecily Corti</a:t>
            </a:r>
          </a:p>
          <a:p>
            <a:pPr eaLnBrk="1" hangingPunct="1">
              <a:spcBef>
                <a:spcPct val="0"/>
              </a:spcBef>
              <a:buFontTx/>
              <a:buNone/>
            </a:pPr>
            <a:endParaRPr lang="de-DE" altLang="de-DE" sz="2000"/>
          </a:p>
          <a:p>
            <a:pPr eaLnBrk="1" hangingPunct="1">
              <a:spcBef>
                <a:spcPct val="0"/>
              </a:spcBef>
              <a:buFontTx/>
              <a:buNone/>
            </a:pPr>
            <a:r>
              <a:rPr lang="de-DE" altLang="de-DE" sz="2000"/>
              <a:t>Publikumsdiskussion		mit Michael Kerbler</a:t>
            </a:r>
          </a:p>
          <a:p>
            <a:pPr eaLnBrk="1" hangingPunct="1">
              <a:spcBef>
                <a:spcPct val="0"/>
              </a:spcBef>
              <a:buFontTx/>
              <a:buNone/>
            </a:pPr>
            <a:endParaRPr lang="de-DE" altLang="de-DE" sz="2000"/>
          </a:p>
          <a:p>
            <a:pPr eaLnBrk="1" hangingPunct="1">
              <a:spcBef>
                <a:spcPct val="0"/>
              </a:spcBef>
              <a:buFontTx/>
              <a:buNone/>
            </a:pPr>
            <a:r>
              <a:rPr lang="de-DE" altLang="de-DE" sz="2000"/>
              <a:t>Buffet				Gemeinde Krimml</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xmlns="" id="{CDF93B95-14D1-49CD-8249-2EE2E5EEC856}"/>
              </a:ext>
            </a:extLst>
          </p:cNvPr>
          <p:cNvSpPr>
            <a:spLocks noGrp="1" noChangeArrowheads="1"/>
          </p:cNvSpPr>
          <p:nvPr>
            <p:ph type="title"/>
          </p:nvPr>
        </p:nvSpPr>
        <p:spPr>
          <a:xfrm>
            <a:off x="0" y="0"/>
            <a:ext cx="684213" cy="6858000"/>
          </a:xfrm>
          <a:solidFill>
            <a:srgbClr val="B3EAAC"/>
          </a:solidFill>
        </p:spPr>
        <p:txBody>
          <a:bodyPr lIns="179968" tIns="173898" rIns="179968" bIns="44166"/>
          <a:lstStyle/>
          <a:p>
            <a:pPr>
              <a:defRPr/>
            </a:pPr>
            <a:endParaRPr lang="de-DE" sz="2000" dirty="0">
              <a:solidFill>
                <a:schemeClr val="tx1"/>
              </a:solidFill>
            </a:endParaRPr>
          </a:p>
        </p:txBody>
      </p:sp>
      <p:sp>
        <p:nvSpPr>
          <p:cNvPr id="20483" name="Textfeld 1">
            <a:extLst>
              <a:ext uri="{FF2B5EF4-FFF2-40B4-BE49-F238E27FC236}">
                <a16:creationId xmlns:a16="http://schemas.microsoft.com/office/drawing/2014/main" xmlns="" id="{CABE2A21-EB20-4D9C-B557-688F2003621D}"/>
              </a:ext>
            </a:extLst>
          </p:cNvPr>
          <p:cNvSpPr txBox="1">
            <a:spLocks noChangeArrowheads="1"/>
          </p:cNvSpPr>
          <p:nvPr/>
        </p:nvSpPr>
        <p:spPr bwMode="auto">
          <a:xfrm>
            <a:off x="1001713" y="549275"/>
            <a:ext cx="7129462"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Geneva" charset="-128"/>
              </a:defRPr>
            </a:lvl1pPr>
            <a:lvl2pPr marL="742950" indent="-285750">
              <a:spcBef>
                <a:spcPct val="20000"/>
              </a:spcBef>
              <a:buChar char="–"/>
              <a:defRPr sz="2800">
                <a:solidFill>
                  <a:schemeClr val="tx1"/>
                </a:solidFill>
                <a:latin typeface="Arial" panose="020B0604020202020204" pitchFamily="34" charset="0"/>
                <a:ea typeface="Geneva" charset="-128"/>
              </a:defRPr>
            </a:lvl2pPr>
            <a:lvl3pPr marL="1143000" indent="-228600">
              <a:spcBef>
                <a:spcPct val="20000"/>
              </a:spcBef>
              <a:buChar char="•"/>
              <a:defRPr sz="2400">
                <a:solidFill>
                  <a:schemeClr val="tx1"/>
                </a:solidFill>
                <a:latin typeface="Arial" panose="020B0604020202020204" pitchFamily="34" charset="0"/>
                <a:ea typeface="Geneva" charset="-128"/>
              </a:defRPr>
            </a:lvl3pPr>
            <a:lvl4pPr marL="1600200" indent="-228600">
              <a:spcBef>
                <a:spcPct val="20000"/>
              </a:spcBef>
              <a:buChar char="–"/>
              <a:defRPr sz="2000">
                <a:solidFill>
                  <a:schemeClr val="tx1"/>
                </a:solidFill>
                <a:latin typeface="Arial" panose="020B0604020202020204" pitchFamily="34" charset="0"/>
                <a:ea typeface="Geneva" charset="-128"/>
              </a:defRPr>
            </a:lvl4pPr>
            <a:lvl5pPr marL="2057400" indent="-228600">
              <a:spcBef>
                <a:spcPct val="20000"/>
              </a:spcBef>
              <a:buChar char="»"/>
              <a:defRPr sz="2000">
                <a:solidFill>
                  <a:schemeClr val="tx1"/>
                </a:solidFill>
                <a:latin typeface="Arial" panose="020B0604020202020204" pitchFamily="34" charset="0"/>
                <a:ea typeface="Genev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9pPr>
          </a:lstStyle>
          <a:p>
            <a:pPr algn="ctr" eaLnBrk="1" hangingPunct="1">
              <a:spcBef>
                <a:spcPct val="0"/>
              </a:spcBef>
              <a:buFontTx/>
              <a:buNone/>
            </a:pPr>
            <a:r>
              <a:rPr lang="de-DE" altLang="de-DE" sz="4800" b="1">
                <a:solidFill>
                  <a:srgbClr val="CEB710"/>
                </a:solidFill>
              </a:rPr>
              <a:t>Meilensteine 2017</a:t>
            </a:r>
          </a:p>
          <a:p>
            <a:pPr eaLnBrk="1" hangingPunct="1">
              <a:spcBef>
                <a:spcPct val="0"/>
              </a:spcBef>
              <a:buFontTx/>
              <a:buNone/>
            </a:pPr>
            <a:endParaRPr lang="de-DE" altLang="de-DE" sz="2000"/>
          </a:p>
        </p:txBody>
      </p:sp>
      <p:sp>
        <p:nvSpPr>
          <p:cNvPr id="20484" name="Textfeld 5">
            <a:extLst>
              <a:ext uri="{FF2B5EF4-FFF2-40B4-BE49-F238E27FC236}">
                <a16:creationId xmlns:a16="http://schemas.microsoft.com/office/drawing/2014/main" xmlns="" id="{794A7859-93D3-40DA-BF36-1D80A2436793}"/>
              </a:ext>
            </a:extLst>
          </p:cNvPr>
          <p:cNvSpPr txBox="1">
            <a:spLocks noChangeArrowheads="1"/>
          </p:cNvSpPr>
          <p:nvPr/>
        </p:nvSpPr>
        <p:spPr bwMode="auto">
          <a:xfrm>
            <a:off x="1649413" y="1687513"/>
            <a:ext cx="61436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Geneva" charset="-128"/>
              </a:defRPr>
            </a:lvl1pPr>
            <a:lvl2pPr marL="742950" indent="-285750">
              <a:spcBef>
                <a:spcPct val="20000"/>
              </a:spcBef>
              <a:buChar char="–"/>
              <a:defRPr sz="2800">
                <a:solidFill>
                  <a:schemeClr val="tx1"/>
                </a:solidFill>
                <a:latin typeface="Arial" panose="020B0604020202020204" pitchFamily="34" charset="0"/>
                <a:ea typeface="Geneva" charset="-128"/>
              </a:defRPr>
            </a:lvl2pPr>
            <a:lvl3pPr marL="1143000" indent="-228600">
              <a:spcBef>
                <a:spcPct val="20000"/>
              </a:spcBef>
              <a:buChar char="•"/>
              <a:defRPr sz="2400">
                <a:solidFill>
                  <a:schemeClr val="tx1"/>
                </a:solidFill>
                <a:latin typeface="Arial" panose="020B0604020202020204" pitchFamily="34" charset="0"/>
                <a:ea typeface="Geneva" charset="-128"/>
              </a:defRPr>
            </a:lvl3pPr>
            <a:lvl4pPr marL="1600200" indent="-228600">
              <a:spcBef>
                <a:spcPct val="20000"/>
              </a:spcBef>
              <a:buChar char="–"/>
              <a:defRPr sz="2000">
                <a:solidFill>
                  <a:schemeClr val="tx1"/>
                </a:solidFill>
                <a:latin typeface="Arial" panose="020B0604020202020204" pitchFamily="34" charset="0"/>
                <a:ea typeface="Geneva" charset="-128"/>
              </a:defRPr>
            </a:lvl4pPr>
            <a:lvl5pPr marL="2057400" indent="-228600">
              <a:spcBef>
                <a:spcPct val="20000"/>
              </a:spcBef>
              <a:buChar char="»"/>
              <a:defRPr sz="2000">
                <a:solidFill>
                  <a:schemeClr val="tx1"/>
                </a:solidFill>
                <a:latin typeface="Arial" panose="020B0604020202020204" pitchFamily="34" charset="0"/>
                <a:ea typeface="Genev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9pPr>
          </a:lstStyle>
          <a:p>
            <a:pPr algn="ctr" eaLnBrk="1" hangingPunct="1">
              <a:spcBef>
                <a:spcPct val="0"/>
              </a:spcBef>
              <a:buFontTx/>
              <a:buNone/>
            </a:pPr>
            <a:r>
              <a:rPr lang="de-DE" altLang="de-DE" sz="1800" dirty="0"/>
              <a:t>11. APC-Friedenswanderung und </a:t>
            </a:r>
            <a:r>
              <a:rPr lang="de-DE" altLang="de-DE" sz="1800" dirty="0" err="1"/>
              <a:t>Krimmler</a:t>
            </a:r>
            <a:r>
              <a:rPr lang="de-DE" altLang="de-DE" sz="1800" dirty="0"/>
              <a:t> Friedensdialog</a:t>
            </a:r>
            <a:endParaRPr lang="de-DE" altLang="de-DE" sz="1800" i="1" dirty="0"/>
          </a:p>
          <a:p>
            <a:pPr algn="ctr" eaLnBrk="1" hangingPunct="1">
              <a:spcBef>
                <a:spcPct val="0"/>
              </a:spcBef>
              <a:buFontTx/>
              <a:buNone/>
            </a:pPr>
            <a:r>
              <a:rPr lang="de-DE" altLang="de-DE" sz="1800" b="1" dirty="0"/>
              <a:t>mit HBP Alexander Van der Bellen</a:t>
            </a:r>
          </a:p>
        </p:txBody>
      </p:sp>
      <p:pic>
        <p:nvPicPr>
          <p:cNvPr id="20485" name="Grafik 2">
            <a:extLst>
              <a:ext uri="{FF2B5EF4-FFF2-40B4-BE49-F238E27FC236}">
                <a16:creationId xmlns:a16="http://schemas.microsoft.com/office/drawing/2014/main" xmlns="" id="{058AE463-9529-415F-8AAA-3FF5077B3E92}"/>
              </a:ext>
            </a:extLst>
          </p:cNvPr>
          <p:cNvPicPr>
            <a:picLocks noChangeAspect="1"/>
          </p:cNvPicPr>
          <p:nvPr/>
        </p:nvPicPr>
        <p:blipFill>
          <a:blip r:embed="rId2">
            <a:extLst>
              <a:ext uri="{28A0092B-C50C-407E-A947-70E740481C1C}">
                <a14:useLocalDpi xmlns:a14="http://schemas.microsoft.com/office/drawing/2010/main" val="0"/>
              </a:ext>
            </a:extLst>
          </a:blip>
          <a:srcRect l="23341" r="7056"/>
          <a:stretch>
            <a:fillRect/>
          </a:stretch>
        </p:blipFill>
        <p:spPr bwMode="auto">
          <a:xfrm>
            <a:off x="755650" y="2716213"/>
            <a:ext cx="3744913" cy="359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Grafik 3">
            <a:extLst>
              <a:ext uri="{FF2B5EF4-FFF2-40B4-BE49-F238E27FC236}">
                <a16:creationId xmlns:a16="http://schemas.microsoft.com/office/drawing/2014/main" xmlns="" id="{D53E968F-DFEF-40AB-B66D-A904E1BDF660}"/>
              </a:ext>
            </a:extLst>
          </p:cNvPr>
          <p:cNvPicPr>
            <a:picLocks noChangeAspect="1"/>
          </p:cNvPicPr>
          <p:nvPr/>
        </p:nvPicPr>
        <p:blipFill>
          <a:blip r:embed="rId3">
            <a:extLst>
              <a:ext uri="{28A0092B-C50C-407E-A947-70E740481C1C}">
                <a14:useLocalDpi xmlns:a14="http://schemas.microsoft.com/office/drawing/2010/main" val="0"/>
              </a:ext>
            </a:extLst>
          </a:blip>
          <a:srcRect l="13635"/>
          <a:stretch>
            <a:fillRect/>
          </a:stretch>
        </p:blipFill>
        <p:spPr bwMode="auto">
          <a:xfrm>
            <a:off x="4624388" y="2420938"/>
            <a:ext cx="4495800"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4" descr="logo_apc_blau">
            <a:extLst>
              <a:ext uri="{FF2B5EF4-FFF2-40B4-BE49-F238E27FC236}">
                <a16:creationId xmlns:a16="http://schemas.microsoft.com/office/drawing/2014/main" xmlns="" id="{7E68CB7C-52A1-41AC-B1A4-081B9C7A64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2088" y="5935663"/>
            <a:ext cx="1081087"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xmlns="" id="{1F331D5E-EC50-4C4E-9DE3-98D983676EBD}"/>
              </a:ext>
            </a:extLst>
          </p:cNvPr>
          <p:cNvSpPr>
            <a:spLocks noGrp="1" noChangeArrowheads="1"/>
          </p:cNvSpPr>
          <p:nvPr>
            <p:ph type="title"/>
          </p:nvPr>
        </p:nvSpPr>
        <p:spPr>
          <a:xfrm>
            <a:off x="0" y="0"/>
            <a:ext cx="684213" cy="6858000"/>
          </a:xfrm>
          <a:solidFill>
            <a:srgbClr val="B3EAAC"/>
          </a:solidFill>
        </p:spPr>
        <p:txBody>
          <a:bodyPr lIns="179968" tIns="173898" rIns="179968" bIns="44166"/>
          <a:lstStyle/>
          <a:p>
            <a:pPr>
              <a:defRPr/>
            </a:pPr>
            <a:endParaRPr lang="de-DE" sz="2000" dirty="0">
              <a:solidFill>
                <a:schemeClr val="tx1"/>
              </a:solidFill>
            </a:endParaRPr>
          </a:p>
        </p:txBody>
      </p:sp>
      <p:pic>
        <p:nvPicPr>
          <p:cNvPr id="21507" name="Picture 4" descr="logo_apc_blau">
            <a:extLst>
              <a:ext uri="{FF2B5EF4-FFF2-40B4-BE49-F238E27FC236}">
                <a16:creationId xmlns:a16="http://schemas.microsoft.com/office/drawing/2014/main" xmlns="" id="{DD614160-3A3F-4FC6-AFC4-DF5C53BF9C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2088" y="5935663"/>
            <a:ext cx="1081087"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Textfeld 1">
            <a:extLst>
              <a:ext uri="{FF2B5EF4-FFF2-40B4-BE49-F238E27FC236}">
                <a16:creationId xmlns:a16="http://schemas.microsoft.com/office/drawing/2014/main" xmlns="" id="{159571B9-A152-4120-BA2B-FDF0809CB967}"/>
              </a:ext>
            </a:extLst>
          </p:cNvPr>
          <p:cNvSpPr txBox="1">
            <a:spLocks noChangeArrowheads="1"/>
          </p:cNvSpPr>
          <p:nvPr/>
        </p:nvSpPr>
        <p:spPr bwMode="auto">
          <a:xfrm>
            <a:off x="1001713" y="549275"/>
            <a:ext cx="7129462"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Geneva" charset="-128"/>
              </a:defRPr>
            </a:lvl1pPr>
            <a:lvl2pPr marL="742950" indent="-285750">
              <a:spcBef>
                <a:spcPct val="20000"/>
              </a:spcBef>
              <a:buChar char="–"/>
              <a:defRPr sz="2800">
                <a:solidFill>
                  <a:schemeClr val="tx1"/>
                </a:solidFill>
                <a:latin typeface="Arial" panose="020B0604020202020204" pitchFamily="34" charset="0"/>
                <a:ea typeface="Geneva" charset="-128"/>
              </a:defRPr>
            </a:lvl2pPr>
            <a:lvl3pPr marL="1143000" indent="-228600">
              <a:spcBef>
                <a:spcPct val="20000"/>
              </a:spcBef>
              <a:buChar char="•"/>
              <a:defRPr sz="2400">
                <a:solidFill>
                  <a:schemeClr val="tx1"/>
                </a:solidFill>
                <a:latin typeface="Arial" panose="020B0604020202020204" pitchFamily="34" charset="0"/>
                <a:ea typeface="Geneva" charset="-128"/>
              </a:defRPr>
            </a:lvl3pPr>
            <a:lvl4pPr marL="1600200" indent="-228600">
              <a:spcBef>
                <a:spcPct val="20000"/>
              </a:spcBef>
              <a:buChar char="–"/>
              <a:defRPr sz="2000">
                <a:solidFill>
                  <a:schemeClr val="tx1"/>
                </a:solidFill>
                <a:latin typeface="Arial" panose="020B0604020202020204" pitchFamily="34" charset="0"/>
                <a:ea typeface="Geneva" charset="-128"/>
              </a:defRPr>
            </a:lvl4pPr>
            <a:lvl5pPr marL="2057400" indent="-228600">
              <a:spcBef>
                <a:spcPct val="20000"/>
              </a:spcBef>
              <a:buChar char="»"/>
              <a:defRPr sz="2000">
                <a:solidFill>
                  <a:schemeClr val="tx1"/>
                </a:solidFill>
                <a:latin typeface="Arial" panose="020B0604020202020204" pitchFamily="34" charset="0"/>
                <a:ea typeface="Genev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9pPr>
          </a:lstStyle>
          <a:p>
            <a:pPr algn="ctr" eaLnBrk="1" hangingPunct="1">
              <a:spcBef>
                <a:spcPct val="0"/>
              </a:spcBef>
              <a:buFontTx/>
              <a:buNone/>
            </a:pPr>
            <a:r>
              <a:rPr lang="de-DE" altLang="de-DE" sz="4800" b="1">
                <a:solidFill>
                  <a:srgbClr val="CEB710"/>
                </a:solidFill>
              </a:rPr>
              <a:t>Meilensteine 2017</a:t>
            </a:r>
          </a:p>
          <a:p>
            <a:pPr eaLnBrk="1" hangingPunct="1">
              <a:spcBef>
                <a:spcPct val="0"/>
              </a:spcBef>
              <a:buFontTx/>
              <a:buNone/>
            </a:pPr>
            <a:endParaRPr lang="de-DE" altLang="de-DE" sz="2000"/>
          </a:p>
        </p:txBody>
      </p:sp>
      <p:pic>
        <p:nvPicPr>
          <p:cNvPr id="21509" name="Grafik 2">
            <a:extLst>
              <a:ext uri="{FF2B5EF4-FFF2-40B4-BE49-F238E27FC236}">
                <a16:creationId xmlns:a16="http://schemas.microsoft.com/office/drawing/2014/main" xmlns="" id="{E9039BA7-6D35-4534-B938-90C3783B3888}"/>
              </a:ext>
            </a:extLst>
          </p:cNvPr>
          <p:cNvPicPr>
            <a:picLocks noChangeAspect="1"/>
          </p:cNvPicPr>
          <p:nvPr/>
        </p:nvPicPr>
        <p:blipFill>
          <a:blip r:embed="rId3">
            <a:extLst>
              <a:ext uri="{28A0092B-C50C-407E-A947-70E740481C1C}">
                <a14:useLocalDpi xmlns:a14="http://schemas.microsoft.com/office/drawing/2010/main" val="0"/>
              </a:ext>
            </a:extLst>
          </a:blip>
          <a:srcRect r="23424"/>
          <a:stretch>
            <a:fillRect/>
          </a:stretch>
        </p:blipFill>
        <p:spPr bwMode="auto">
          <a:xfrm>
            <a:off x="788988" y="3001963"/>
            <a:ext cx="3778250" cy="328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Textfeld 5">
            <a:extLst>
              <a:ext uri="{FF2B5EF4-FFF2-40B4-BE49-F238E27FC236}">
                <a16:creationId xmlns:a16="http://schemas.microsoft.com/office/drawing/2014/main" xmlns="" id="{D261C639-B49F-4514-B0A9-0945171DA58B}"/>
              </a:ext>
            </a:extLst>
          </p:cNvPr>
          <p:cNvSpPr txBox="1">
            <a:spLocks noChangeArrowheads="1"/>
          </p:cNvSpPr>
          <p:nvPr/>
        </p:nvSpPr>
        <p:spPr bwMode="auto">
          <a:xfrm>
            <a:off x="884238" y="2350840"/>
            <a:ext cx="36972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Geneva" charset="-128"/>
              </a:defRPr>
            </a:lvl1pPr>
            <a:lvl2pPr marL="742950" indent="-285750">
              <a:spcBef>
                <a:spcPct val="20000"/>
              </a:spcBef>
              <a:buChar char="–"/>
              <a:defRPr sz="2800">
                <a:solidFill>
                  <a:schemeClr val="tx1"/>
                </a:solidFill>
                <a:latin typeface="Arial" panose="020B0604020202020204" pitchFamily="34" charset="0"/>
                <a:ea typeface="Geneva" charset="-128"/>
              </a:defRPr>
            </a:lvl2pPr>
            <a:lvl3pPr marL="1143000" indent="-228600">
              <a:spcBef>
                <a:spcPct val="20000"/>
              </a:spcBef>
              <a:buChar char="•"/>
              <a:defRPr sz="2400">
                <a:solidFill>
                  <a:schemeClr val="tx1"/>
                </a:solidFill>
                <a:latin typeface="Arial" panose="020B0604020202020204" pitchFamily="34" charset="0"/>
                <a:ea typeface="Geneva" charset="-128"/>
              </a:defRPr>
            </a:lvl3pPr>
            <a:lvl4pPr marL="1600200" indent="-228600">
              <a:spcBef>
                <a:spcPct val="20000"/>
              </a:spcBef>
              <a:buChar char="–"/>
              <a:defRPr sz="2000">
                <a:solidFill>
                  <a:schemeClr val="tx1"/>
                </a:solidFill>
                <a:latin typeface="Arial" panose="020B0604020202020204" pitchFamily="34" charset="0"/>
                <a:ea typeface="Geneva" charset="-128"/>
              </a:defRPr>
            </a:lvl4pPr>
            <a:lvl5pPr marL="2057400" indent="-228600">
              <a:spcBef>
                <a:spcPct val="20000"/>
              </a:spcBef>
              <a:buChar char="»"/>
              <a:defRPr sz="2000">
                <a:solidFill>
                  <a:schemeClr val="tx1"/>
                </a:solidFill>
                <a:latin typeface="Arial" panose="020B0604020202020204" pitchFamily="34" charset="0"/>
                <a:ea typeface="Genev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9pPr>
          </a:lstStyle>
          <a:p>
            <a:pPr algn="ctr" eaLnBrk="1" hangingPunct="1">
              <a:spcBef>
                <a:spcPct val="0"/>
              </a:spcBef>
              <a:buFontTx/>
              <a:buNone/>
            </a:pPr>
            <a:r>
              <a:rPr lang="de-DE" altLang="de-DE" sz="1800" b="1"/>
              <a:t>Hain der Flucht / </a:t>
            </a:r>
            <a:r>
              <a:rPr lang="de-DE" altLang="de-DE" sz="1800" b="1" i="1"/>
              <a:t>Grove of Flight</a:t>
            </a:r>
          </a:p>
          <a:p>
            <a:pPr algn="ctr" eaLnBrk="1" hangingPunct="1">
              <a:spcBef>
                <a:spcPct val="0"/>
              </a:spcBef>
              <a:buFontTx/>
              <a:buNone/>
            </a:pPr>
            <a:r>
              <a:rPr lang="de-DE" altLang="de-DE" sz="1800" i="1"/>
              <a:t>(Oct. 2017)</a:t>
            </a:r>
          </a:p>
        </p:txBody>
      </p:sp>
      <p:sp>
        <p:nvSpPr>
          <p:cNvPr id="21511" name="Textfeld 7">
            <a:extLst>
              <a:ext uri="{FF2B5EF4-FFF2-40B4-BE49-F238E27FC236}">
                <a16:creationId xmlns:a16="http://schemas.microsoft.com/office/drawing/2014/main" xmlns="" id="{178C8510-C721-400E-A969-964D18EDE1BD}"/>
              </a:ext>
            </a:extLst>
          </p:cNvPr>
          <p:cNvSpPr txBox="1">
            <a:spLocks noChangeArrowheads="1"/>
          </p:cNvSpPr>
          <p:nvPr/>
        </p:nvSpPr>
        <p:spPr bwMode="auto">
          <a:xfrm>
            <a:off x="6008688" y="2350840"/>
            <a:ext cx="13731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Geneva" charset="-128"/>
              </a:defRPr>
            </a:lvl1pPr>
            <a:lvl2pPr marL="742950" indent="-285750">
              <a:spcBef>
                <a:spcPct val="20000"/>
              </a:spcBef>
              <a:buChar char="–"/>
              <a:defRPr sz="2800">
                <a:solidFill>
                  <a:schemeClr val="tx1"/>
                </a:solidFill>
                <a:latin typeface="Arial" panose="020B0604020202020204" pitchFamily="34" charset="0"/>
                <a:ea typeface="Geneva" charset="-128"/>
              </a:defRPr>
            </a:lvl2pPr>
            <a:lvl3pPr marL="1143000" indent="-228600">
              <a:spcBef>
                <a:spcPct val="20000"/>
              </a:spcBef>
              <a:buChar char="•"/>
              <a:defRPr sz="2400">
                <a:solidFill>
                  <a:schemeClr val="tx1"/>
                </a:solidFill>
                <a:latin typeface="Arial" panose="020B0604020202020204" pitchFamily="34" charset="0"/>
                <a:ea typeface="Geneva" charset="-128"/>
              </a:defRPr>
            </a:lvl3pPr>
            <a:lvl4pPr marL="1600200" indent="-228600">
              <a:spcBef>
                <a:spcPct val="20000"/>
              </a:spcBef>
              <a:buChar char="–"/>
              <a:defRPr sz="2000">
                <a:solidFill>
                  <a:schemeClr val="tx1"/>
                </a:solidFill>
                <a:latin typeface="Arial" panose="020B0604020202020204" pitchFamily="34" charset="0"/>
                <a:ea typeface="Geneva" charset="-128"/>
              </a:defRPr>
            </a:lvl4pPr>
            <a:lvl5pPr marL="2057400" indent="-228600">
              <a:spcBef>
                <a:spcPct val="20000"/>
              </a:spcBef>
              <a:buChar char="»"/>
              <a:defRPr sz="2000">
                <a:solidFill>
                  <a:schemeClr val="tx1"/>
                </a:solidFill>
                <a:latin typeface="Arial" panose="020B0604020202020204" pitchFamily="34" charset="0"/>
                <a:ea typeface="Genev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9pPr>
          </a:lstStyle>
          <a:p>
            <a:pPr eaLnBrk="1" hangingPunct="1">
              <a:spcBef>
                <a:spcPct val="0"/>
              </a:spcBef>
              <a:buFontTx/>
              <a:buNone/>
            </a:pPr>
            <a:r>
              <a:rPr lang="de-DE" altLang="de-DE" sz="1800" b="1" dirty="0"/>
              <a:t>Israel</a:t>
            </a:r>
          </a:p>
          <a:p>
            <a:pPr eaLnBrk="1" hangingPunct="1">
              <a:spcBef>
                <a:spcPct val="0"/>
              </a:spcBef>
              <a:buFontTx/>
              <a:buNone/>
            </a:pPr>
            <a:r>
              <a:rPr lang="de-DE" altLang="de-DE" sz="1800" dirty="0"/>
              <a:t>(Nov. 2017)</a:t>
            </a:r>
            <a:endParaRPr lang="de-DE" altLang="de-DE" sz="1800" i="1" dirty="0"/>
          </a:p>
        </p:txBody>
      </p:sp>
      <p:pic>
        <p:nvPicPr>
          <p:cNvPr id="21512" name="Grafik 6">
            <a:extLst>
              <a:ext uri="{FF2B5EF4-FFF2-40B4-BE49-F238E27FC236}">
                <a16:creationId xmlns:a16="http://schemas.microsoft.com/office/drawing/2014/main" xmlns="" id="{F7EBF70E-4F40-416C-9DDF-71569616A60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59338" y="3001963"/>
            <a:ext cx="3670300" cy="275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xmlns="" id="{B0BA2B57-159D-4578-920E-F93E427116FC}"/>
              </a:ext>
            </a:extLst>
          </p:cNvPr>
          <p:cNvSpPr>
            <a:spLocks noGrp="1" noChangeArrowheads="1"/>
          </p:cNvSpPr>
          <p:nvPr>
            <p:ph type="title"/>
          </p:nvPr>
        </p:nvSpPr>
        <p:spPr>
          <a:xfrm>
            <a:off x="0" y="0"/>
            <a:ext cx="684213" cy="6858000"/>
          </a:xfrm>
          <a:solidFill>
            <a:srgbClr val="B3EAAC"/>
          </a:solidFill>
        </p:spPr>
        <p:txBody>
          <a:bodyPr lIns="179968" tIns="173898" rIns="179968" bIns="44166"/>
          <a:lstStyle/>
          <a:p>
            <a:pPr>
              <a:defRPr/>
            </a:pPr>
            <a:endParaRPr lang="de-DE" sz="2000" dirty="0">
              <a:solidFill>
                <a:schemeClr val="tx1"/>
              </a:solidFill>
            </a:endParaRPr>
          </a:p>
        </p:txBody>
      </p:sp>
      <p:pic>
        <p:nvPicPr>
          <p:cNvPr id="22531" name="Picture 4" descr="logo_apc_blau">
            <a:extLst>
              <a:ext uri="{FF2B5EF4-FFF2-40B4-BE49-F238E27FC236}">
                <a16:creationId xmlns:a16="http://schemas.microsoft.com/office/drawing/2014/main" xmlns="" id="{E45A3B55-D59B-4BAC-8411-AD3EBCABDB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2088" y="5935663"/>
            <a:ext cx="1081087"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Grafik 3">
            <a:extLst>
              <a:ext uri="{FF2B5EF4-FFF2-40B4-BE49-F238E27FC236}">
                <a16:creationId xmlns:a16="http://schemas.microsoft.com/office/drawing/2014/main" xmlns="" id="{D2CCE84A-66BE-459F-8AFA-518F7002695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6175" y="2727325"/>
            <a:ext cx="3284538"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Grafik 5">
            <a:extLst>
              <a:ext uri="{FF2B5EF4-FFF2-40B4-BE49-F238E27FC236}">
                <a16:creationId xmlns:a16="http://schemas.microsoft.com/office/drawing/2014/main" xmlns="" id="{82A8DF5E-23AF-4B7E-87B9-89867261AB78}"/>
              </a:ext>
            </a:extLst>
          </p:cNvPr>
          <p:cNvPicPr>
            <a:picLocks noChangeAspect="1"/>
          </p:cNvPicPr>
          <p:nvPr/>
        </p:nvPicPr>
        <p:blipFill>
          <a:blip r:embed="rId4">
            <a:extLst>
              <a:ext uri="{28A0092B-C50C-407E-A947-70E740481C1C}">
                <a14:useLocalDpi xmlns:a14="http://schemas.microsoft.com/office/drawing/2010/main" val="0"/>
              </a:ext>
            </a:extLst>
          </a:blip>
          <a:srcRect l="6715" r="3023"/>
          <a:stretch>
            <a:fillRect/>
          </a:stretch>
        </p:blipFill>
        <p:spPr bwMode="auto">
          <a:xfrm>
            <a:off x="4989513" y="2949575"/>
            <a:ext cx="3543300" cy="284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Grafik 6">
            <a:extLst>
              <a:ext uri="{FF2B5EF4-FFF2-40B4-BE49-F238E27FC236}">
                <a16:creationId xmlns:a16="http://schemas.microsoft.com/office/drawing/2014/main" xmlns="" id="{C95CD751-B1C3-4C39-B02C-DBC0F551E6A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98625" y="2139950"/>
            <a:ext cx="2179638"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Grafik 7">
            <a:extLst>
              <a:ext uri="{FF2B5EF4-FFF2-40B4-BE49-F238E27FC236}">
                <a16:creationId xmlns:a16="http://schemas.microsoft.com/office/drawing/2014/main" xmlns="" id="{153D572A-0B2D-4E64-95A9-327398EB278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549900" y="1993900"/>
            <a:ext cx="2351088"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6" name="Textfeld 9">
            <a:extLst>
              <a:ext uri="{FF2B5EF4-FFF2-40B4-BE49-F238E27FC236}">
                <a16:creationId xmlns:a16="http://schemas.microsoft.com/office/drawing/2014/main" xmlns="" id="{14C0C2AB-9CB9-4E15-8D40-EF1D25D2F5A1}"/>
              </a:ext>
            </a:extLst>
          </p:cNvPr>
          <p:cNvSpPr txBox="1">
            <a:spLocks noChangeArrowheads="1"/>
          </p:cNvSpPr>
          <p:nvPr/>
        </p:nvSpPr>
        <p:spPr bwMode="auto">
          <a:xfrm>
            <a:off x="1008063" y="549275"/>
            <a:ext cx="7127875"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Geneva" charset="-128"/>
              </a:defRPr>
            </a:lvl1pPr>
            <a:lvl2pPr marL="742950" indent="-285750">
              <a:spcBef>
                <a:spcPct val="20000"/>
              </a:spcBef>
              <a:buChar char="–"/>
              <a:defRPr sz="2800">
                <a:solidFill>
                  <a:schemeClr val="tx1"/>
                </a:solidFill>
                <a:latin typeface="Arial" panose="020B0604020202020204" pitchFamily="34" charset="0"/>
                <a:ea typeface="Geneva" charset="-128"/>
              </a:defRPr>
            </a:lvl2pPr>
            <a:lvl3pPr marL="1143000" indent="-228600">
              <a:spcBef>
                <a:spcPct val="20000"/>
              </a:spcBef>
              <a:buChar char="•"/>
              <a:defRPr sz="2400">
                <a:solidFill>
                  <a:schemeClr val="tx1"/>
                </a:solidFill>
                <a:latin typeface="Arial" panose="020B0604020202020204" pitchFamily="34" charset="0"/>
                <a:ea typeface="Geneva" charset="-128"/>
              </a:defRPr>
            </a:lvl3pPr>
            <a:lvl4pPr marL="1600200" indent="-228600">
              <a:spcBef>
                <a:spcPct val="20000"/>
              </a:spcBef>
              <a:buChar char="–"/>
              <a:defRPr sz="2000">
                <a:solidFill>
                  <a:schemeClr val="tx1"/>
                </a:solidFill>
                <a:latin typeface="Arial" panose="020B0604020202020204" pitchFamily="34" charset="0"/>
                <a:ea typeface="Geneva" charset="-128"/>
              </a:defRPr>
            </a:lvl4pPr>
            <a:lvl5pPr marL="2057400" indent="-228600">
              <a:spcBef>
                <a:spcPct val="20000"/>
              </a:spcBef>
              <a:buChar char="»"/>
              <a:defRPr sz="2000">
                <a:solidFill>
                  <a:schemeClr val="tx1"/>
                </a:solidFill>
                <a:latin typeface="Arial" panose="020B0604020202020204" pitchFamily="34" charset="0"/>
                <a:ea typeface="Genev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9pPr>
          </a:lstStyle>
          <a:p>
            <a:pPr algn="ctr" eaLnBrk="1" hangingPunct="1">
              <a:spcBef>
                <a:spcPct val="0"/>
              </a:spcBef>
              <a:buFontTx/>
              <a:buNone/>
            </a:pPr>
            <a:r>
              <a:rPr lang="de-DE" altLang="de-DE" sz="4800" b="1">
                <a:solidFill>
                  <a:srgbClr val="CEB710"/>
                </a:solidFill>
              </a:rPr>
              <a:t>Meilenstein 2018</a:t>
            </a:r>
          </a:p>
          <a:p>
            <a:pPr eaLnBrk="1" hangingPunct="1">
              <a:spcBef>
                <a:spcPct val="0"/>
              </a:spcBef>
              <a:buFontTx/>
              <a:buNone/>
            </a:pPr>
            <a:endParaRPr lang="de-DE" altLang="de-DE" sz="2000"/>
          </a:p>
        </p:txBody>
      </p:sp>
      <p:sp>
        <p:nvSpPr>
          <p:cNvPr id="22537" name="Textfeld 5">
            <a:extLst>
              <a:ext uri="{FF2B5EF4-FFF2-40B4-BE49-F238E27FC236}">
                <a16:creationId xmlns:a16="http://schemas.microsoft.com/office/drawing/2014/main" xmlns="" id="{AB9338FF-C045-42A9-8EC3-8D2E12F9AD10}"/>
              </a:ext>
            </a:extLst>
          </p:cNvPr>
          <p:cNvSpPr txBox="1">
            <a:spLocks noChangeArrowheads="1"/>
          </p:cNvSpPr>
          <p:nvPr/>
        </p:nvSpPr>
        <p:spPr bwMode="auto">
          <a:xfrm>
            <a:off x="3697288" y="1379538"/>
            <a:ext cx="17494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Geneva" charset="-128"/>
              </a:defRPr>
            </a:lvl1pPr>
            <a:lvl2pPr marL="742950" indent="-285750">
              <a:spcBef>
                <a:spcPct val="20000"/>
              </a:spcBef>
              <a:buChar char="–"/>
              <a:defRPr sz="2800">
                <a:solidFill>
                  <a:schemeClr val="tx1"/>
                </a:solidFill>
                <a:latin typeface="Arial" panose="020B0604020202020204" pitchFamily="34" charset="0"/>
                <a:ea typeface="Geneva" charset="-128"/>
              </a:defRPr>
            </a:lvl2pPr>
            <a:lvl3pPr marL="1143000" indent="-228600">
              <a:spcBef>
                <a:spcPct val="20000"/>
              </a:spcBef>
              <a:buChar char="•"/>
              <a:defRPr sz="2400">
                <a:solidFill>
                  <a:schemeClr val="tx1"/>
                </a:solidFill>
                <a:latin typeface="Arial" panose="020B0604020202020204" pitchFamily="34" charset="0"/>
                <a:ea typeface="Geneva" charset="-128"/>
              </a:defRPr>
            </a:lvl3pPr>
            <a:lvl4pPr marL="1600200" indent="-228600">
              <a:spcBef>
                <a:spcPct val="20000"/>
              </a:spcBef>
              <a:buChar char="–"/>
              <a:defRPr sz="2000">
                <a:solidFill>
                  <a:schemeClr val="tx1"/>
                </a:solidFill>
                <a:latin typeface="Arial" panose="020B0604020202020204" pitchFamily="34" charset="0"/>
                <a:ea typeface="Geneva" charset="-128"/>
              </a:defRPr>
            </a:lvl4pPr>
            <a:lvl5pPr marL="2057400" indent="-228600">
              <a:spcBef>
                <a:spcPct val="20000"/>
              </a:spcBef>
              <a:buChar char="»"/>
              <a:defRPr sz="2000">
                <a:solidFill>
                  <a:schemeClr val="tx1"/>
                </a:solidFill>
                <a:latin typeface="Arial" panose="020B0604020202020204" pitchFamily="34" charset="0"/>
                <a:ea typeface="Genev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9pPr>
          </a:lstStyle>
          <a:p>
            <a:pPr algn="ctr" eaLnBrk="1" hangingPunct="1">
              <a:spcBef>
                <a:spcPct val="0"/>
              </a:spcBef>
              <a:buFontTx/>
              <a:buNone/>
            </a:pPr>
            <a:r>
              <a:rPr lang="de-DE" altLang="de-DE" sz="1800" b="1"/>
              <a:t>Sozialprojekte</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xmlns="" id="{B0BA2B57-159D-4578-920E-F93E427116FC}"/>
              </a:ext>
            </a:extLst>
          </p:cNvPr>
          <p:cNvSpPr>
            <a:spLocks noGrp="1" noChangeArrowheads="1"/>
          </p:cNvSpPr>
          <p:nvPr>
            <p:ph type="title"/>
          </p:nvPr>
        </p:nvSpPr>
        <p:spPr>
          <a:xfrm>
            <a:off x="0" y="0"/>
            <a:ext cx="684213" cy="6858000"/>
          </a:xfrm>
          <a:solidFill>
            <a:srgbClr val="B3EAAC"/>
          </a:solidFill>
        </p:spPr>
        <p:txBody>
          <a:bodyPr lIns="179968" tIns="173898" rIns="179968" bIns="44166"/>
          <a:lstStyle/>
          <a:p>
            <a:pPr>
              <a:defRPr/>
            </a:pPr>
            <a:endParaRPr lang="de-DE" sz="2000" dirty="0">
              <a:solidFill>
                <a:schemeClr val="tx1"/>
              </a:solidFill>
            </a:endParaRPr>
          </a:p>
        </p:txBody>
      </p:sp>
      <p:pic>
        <p:nvPicPr>
          <p:cNvPr id="22531" name="Picture 4" descr="logo_apc_blau">
            <a:extLst>
              <a:ext uri="{FF2B5EF4-FFF2-40B4-BE49-F238E27FC236}">
                <a16:creationId xmlns:a16="http://schemas.microsoft.com/office/drawing/2014/main" xmlns="" id="{E45A3B55-D59B-4BAC-8411-AD3EBCABDB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2088" y="5935663"/>
            <a:ext cx="1081087"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6" name="Textfeld 9">
            <a:extLst>
              <a:ext uri="{FF2B5EF4-FFF2-40B4-BE49-F238E27FC236}">
                <a16:creationId xmlns:a16="http://schemas.microsoft.com/office/drawing/2014/main" xmlns="" id="{14C0C2AB-9CB9-4E15-8D40-EF1D25D2F5A1}"/>
              </a:ext>
            </a:extLst>
          </p:cNvPr>
          <p:cNvSpPr txBox="1">
            <a:spLocks noChangeArrowheads="1"/>
          </p:cNvSpPr>
          <p:nvPr/>
        </p:nvSpPr>
        <p:spPr bwMode="auto">
          <a:xfrm>
            <a:off x="1008063" y="549275"/>
            <a:ext cx="7127875"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Geneva" charset="-128"/>
              </a:defRPr>
            </a:lvl1pPr>
            <a:lvl2pPr marL="742950" indent="-285750">
              <a:spcBef>
                <a:spcPct val="20000"/>
              </a:spcBef>
              <a:buChar char="–"/>
              <a:defRPr sz="2800">
                <a:solidFill>
                  <a:schemeClr val="tx1"/>
                </a:solidFill>
                <a:latin typeface="Arial" panose="020B0604020202020204" pitchFamily="34" charset="0"/>
                <a:ea typeface="Geneva" charset="-128"/>
              </a:defRPr>
            </a:lvl2pPr>
            <a:lvl3pPr marL="1143000" indent="-228600">
              <a:spcBef>
                <a:spcPct val="20000"/>
              </a:spcBef>
              <a:buChar char="•"/>
              <a:defRPr sz="2400">
                <a:solidFill>
                  <a:schemeClr val="tx1"/>
                </a:solidFill>
                <a:latin typeface="Arial" panose="020B0604020202020204" pitchFamily="34" charset="0"/>
                <a:ea typeface="Geneva" charset="-128"/>
              </a:defRPr>
            </a:lvl3pPr>
            <a:lvl4pPr marL="1600200" indent="-228600">
              <a:spcBef>
                <a:spcPct val="20000"/>
              </a:spcBef>
              <a:buChar char="–"/>
              <a:defRPr sz="2000">
                <a:solidFill>
                  <a:schemeClr val="tx1"/>
                </a:solidFill>
                <a:latin typeface="Arial" panose="020B0604020202020204" pitchFamily="34" charset="0"/>
                <a:ea typeface="Geneva" charset="-128"/>
              </a:defRPr>
            </a:lvl4pPr>
            <a:lvl5pPr marL="2057400" indent="-228600">
              <a:spcBef>
                <a:spcPct val="20000"/>
              </a:spcBef>
              <a:buChar char="»"/>
              <a:defRPr sz="2000">
                <a:solidFill>
                  <a:schemeClr val="tx1"/>
                </a:solidFill>
                <a:latin typeface="Arial" panose="020B0604020202020204" pitchFamily="34" charset="0"/>
                <a:ea typeface="Genev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9pPr>
          </a:lstStyle>
          <a:p>
            <a:pPr algn="ctr" eaLnBrk="1" hangingPunct="1">
              <a:spcBef>
                <a:spcPct val="0"/>
              </a:spcBef>
              <a:buFontTx/>
              <a:buNone/>
            </a:pPr>
            <a:r>
              <a:rPr lang="de-DE" altLang="de-DE" sz="4800" b="1" dirty="0">
                <a:solidFill>
                  <a:srgbClr val="CEB710"/>
                </a:solidFill>
              </a:rPr>
              <a:t>Meilenstein 2019</a:t>
            </a:r>
          </a:p>
          <a:p>
            <a:pPr eaLnBrk="1" hangingPunct="1">
              <a:spcBef>
                <a:spcPct val="0"/>
              </a:spcBef>
              <a:buFontTx/>
              <a:buNone/>
            </a:pPr>
            <a:endParaRPr lang="de-DE" altLang="de-DE" sz="2000" dirty="0"/>
          </a:p>
        </p:txBody>
      </p:sp>
      <p:sp>
        <p:nvSpPr>
          <p:cNvPr id="22537" name="Textfeld 5">
            <a:extLst>
              <a:ext uri="{FF2B5EF4-FFF2-40B4-BE49-F238E27FC236}">
                <a16:creationId xmlns:a16="http://schemas.microsoft.com/office/drawing/2014/main" xmlns="" id="{AB9338FF-C045-42A9-8EC3-8D2E12F9AD10}"/>
              </a:ext>
            </a:extLst>
          </p:cNvPr>
          <p:cNvSpPr txBox="1">
            <a:spLocks noChangeArrowheads="1"/>
          </p:cNvSpPr>
          <p:nvPr/>
        </p:nvSpPr>
        <p:spPr bwMode="auto">
          <a:xfrm>
            <a:off x="1691243" y="1710053"/>
            <a:ext cx="576151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Geneva" charset="-128"/>
              </a:defRPr>
            </a:lvl1pPr>
            <a:lvl2pPr marL="742950" indent="-285750">
              <a:spcBef>
                <a:spcPct val="20000"/>
              </a:spcBef>
              <a:buChar char="–"/>
              <a:defRPr sz="2800">
                <a:solidFill>
                  <a:schemeClr val="tx1"/>
                </a:solidFill>
                <a:latin typeface="Arial" panose="020B0604020202020204" pitchFamily="34" charset="0"/>
                <a:ea typeface="Geneva" charset="-128"/>
              </a:defRPr>
            </a:lvl2pPr>
            <a:lvl3pPr marL="1143000" indent="-228600">
              <a:spcBef>
                <a:spcPct val="20000"/>
              </a:spcBef>
              <a:buChar char="•"/>
              <a:defRPr sz="2400">
                <a:solidFill>
                  <a:schemeClr val="tx1"/>
                </a:solidFill>
                <a:latin typeface="Arial" panose="020B0604020202020204" pitchFamily="34" charset="0"/>
                <a:ea typeface="Geneva" charset="-128"/>
              </a:defRPr>
            </a:lvl3pPr>
            <a:lvl4pPr marL="1600200" indent="-228600">
              <a:spcBef>
                <a:spcPct val="20000"/>
              </a:spcBef>
              <a:buChar char="–"/>
              <a:defRPr sz="2000">
                <a:solidFill>
                  <a:schemeClr val="tx1"/>
                </a:solidFill>
                <a:latin typeface="Arial" panose="020B0604020202020204" pitchFamily="34" charset="0"/>
                <a:ea typeface="Geneva" charset="-128"/>
              </a:defRPr>
            </a:lvl4pPr>
            <a:lvl5pPr marL="2057400" indent="-228600">
              <a:spcBef>
                <a:spcPct val="20000"/>
              </a:spcBef>
              <a:buChar char="»"/>
              <a:defRPr sz="2000">
                <a:solidFill>
                  <a:schemeClr val="tx1"/>
                </a:solidFill>
                <a:latin typeface="Arial" panose="020B0604020202020204" pitchFamily="34" charset="0"/>
                <a:ea typeface="Genev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9pPr>
          </a:lstStyle>
          <a:p>
            <a:pPr algn="ctr" eaLnBrk="1" hangingPunct="1">
              <a:spcBef>
                <a:spcPct val="0"/>
              </a:spcBef>
              <a:buFontTx/>
              <a:buNone/>
            </a:pPr>
            <a:r>
              <a:rPr lang="de-DE" altLang="de-DE" b="1" dirty="0"/>
              <a:t>Kooperation mit Respekt.net</a:t>
            </a:r>
          </a:p>
        </p:txBody>
      </p:sp>
      <p:pic>
        <p:nvPicPr>
          <p:cNvPr id="3" name="Picture 2">
            <a:extLst>
              <a:ext uri="{FF2B5EF4-FFF2-40B4-BE49-F238E27FC236}">
                <a16:creationId xmlns:a16="http://schemas.microsoft.com/office/drawing/2014/main" xmlns="" id="{0DEC5C03-7AFC-4554-9DF6-F4DFA05D26F7}"/>
              </a:ext>
            </a:extLst>
          </p:cNvPr>
          <p:cNvPicPr>
            <a:picLocks noChangeAspect="1"/>
          </p:cNvPicPr>
          <p:nvPr/>
        </p:nvPicPr>
        <p:blipFill>
          <a:blip r:embed="rId3"/>
          <a:stretch>
            <a:fillRect/>
          </a:stretch>
        </p:blipFill>
        <p:spPr>
          <a:xfrm>
            <a:off x="2339752" y="2708046"/>
            <a:ext cx="4749607" cy="3710253"/>
          </a:xfrm>
          <a:prstGeom prst="rect">
            <a:avLst/>
          </a:prstGeom>
        </p:spPr>
      </p:pic>
    </p:spTree>
    <p:extLst>
      <p:ext uri="{BB962C8B-B14F-4D97-AF65-F5344CB8AC3E}">
        <p14:creationId xmlns:p14="http://schemas.microsoft.com/office/powerpoint/2010/main" val="18224925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4">
            <a:extLst>
              <a:ext uri="{FF2B5EF4-FFF2-40B4-BE49-F238E27FC236}">
                <a16:creationId xmlns:a16="http://schemas.microsoft.com/office/drawing/2014/main" xmlns="" id="{E9B085D8-7A52-4A03-8412-539AB169DA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0788" y="3644900"/>
            <a:ext cx="1231900" cy="171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5" name="Picture 16">
            <a:extLst>
              <a:ext uri="{FF2B5EF4-FFF2-40B4-BE49-F238E27FC236}">
                <a16:creationId xmlns:a16="http://schemas.microsoft.com/office/drawing/2014/main" xmlns="" id="{764BF259-5EB7-4C11-817A-B661CAB3F3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5167313"/>
            <a:ext cx="1317625" cy="879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2">
            <a:extLst>
              <a:ext uri="{FF2B5EF4-FFF2-40B4-BE49-F238E27FC236}">
                <a16:creationId xmlns:a16="http://schemas.microsoft.com/office/drawing/2014/main" xmlns="" id="{D6E18EA8-CDD5-47A1-B347-2136ED8490C9}"/>
              </a:ext>
            </a:extLst>
          </p:cNvPr>
          <p:cNvSpPr>
            <a:spLocks noGrp="1" noChangeArrowheads="1"/>
          </p:cNvSpPr>
          <p:nvPr>
            <p:ph type="title"/>
          </p:nvPr>
        </p:nvSpPr>
        <p:spPr>
          <a:xfrm>
            <a:off x="0" y="0"/>
            <a:ext cx="684213" cy="6858000"/>
          </a:xfrm>
          <a:solidFill>
            <a:srgbClr val="B3EAAC"/>
          </a:solidFill>
        </p:spPr>
        <p:txBody>
          <a:bodyPr lIns="179968" tIns="173898" rIns="179968" bIns="44166"/>
          <a:lstStyle/>
          <a:p>
            <a:pPr>
              <a:defRPr/>
            </a:pPr>
            <a:endParaRPr lang="de-DE" sz="2000" dirty="0">
              <a:solidFill>
                <a:schemeClr val="tx1"/>
              </a:solidFill>
            </a:endParaRPr>
          </a:p>
        </p:txBody>
      </p:sp>
      <p:pic>
        <p:nvPicPr>
          <p:cNvPr id="23557" name="Picture 4" descr="logo_apc_blau">
            <a:extLst>
              <a:ext uri="{FF2B5EF4-FFF2-40B4-BE49-F238E27FC236}">
                <a16:creationId xmlns:a16="http://schemas.microsoft.com/office/drawing/2014/main" xmlns="" id="{6D0EF4CB-BCE5-4894-B8CF-92EE551D3D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2088" y="5935663"/>
            <a:ext cx="1081087"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Textfeld 9">
            <a:extLst>
              <a:ext uri="{FF2B5EF4-FFF2-40B4-BE49-F238E27FC236}">
                <a16:creationId xmlns:a16="http://schemas.microsoft.com/office/drawing/2014/main" xmlns="" id="{C29B5AD2-BFE4-45E5-A1AB-417A189331F8}"/>
              </a:ext>
            </a:extLst>
          </p:cNvPr>
          <p:cNvSpPr txBox="1">
            <a:spLocks noChangeArrowheads="1"/>
          </p:cNvSpPr>
          <p:nvPr/>
        </p:nvSpPr>
        <p:spPr bwMode="auto">
          <a:xfrm>
            <a:off x="912813" y="487363"/>
            <a:ext cx="7813675" cy="113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Geneva" charset="-128"/>
              </a:defRPr>
            </a:lvl1pPr>
            <a:lvl2pPr marL="742950" indent="-285750">
              <a:spcBef>
                <a:spcPct val="20000"/>
              </a:spcBef>
              <a:buChar char="–"/>
              <a:defRPr sz="2800">
                <a:solidFill>
                  <a:schemeClr val="tx1"/>
                </a:solidFill>
                <a:latin typeface="Arial" panose="020B0604020202020204" pitchFamily="34" charset="0"/>
                <a:ea typeface="Geneva" charset="-128"/>
              </a:defRPr>
            </a:lvl2pPr>
            <a:lvl3pPr marL="1143000" indent="-228600">
              <a:spcBef>
                <a:spcPct val="20000"/>
              </a:spcBef>
              <a:buChar char="•"/>
              <a:defRPr sz="2400">
                <a:solidFill>
                  <a:schemeClr val="tx1"/>
                </a:solidFill>
                <a:latin typeface="Arial" panose="020B0604020202020204" pitchFamily="34" charset="0"/>
                <a:ea typeface="Geneva" charset="-128"/>
              </a:defRPr>
            </a:lvl3pPr>
            <a:lvl4pPr marL="1600200" indent="-228600">
              <a:spcBef>
                <a:spcPct val="20000"/>
              </a:spcBef>
              <a:buChar char="–"/>
              <a:defRPr sz="2000">
                <a:solidFill>
                  <a:schemeClr val="tx1"/>
                </a:solidFill>
                <a:latin typeface="Arial" panose="020B0604020202020204" pitchFamily="34" charset="0"/>
                <a:ea typeface="Geneva" charset="-128"/>
              </a:defRPr>
            </a:lvl4pPr>
            <a:lvl5pPr marL="2057400" indent="-228600">
              <a:spcBef>
                <a:spcPct val="20000"/>
              </a:spcBef>
              <a:buChar char="»"/>
              <a:defRPr sz="2000">
                <a:solidFill>
                  <a:schemeClr val="tx1"/>
                </a:solidFill>
                <a:latin typeface="Arial" panose="020B0604020202020204" pitchFamily="34" charset="0"/>
                <a:ea typeface="Genev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9pPr>
          </a:lstStyle>
          <a:p>
            <a:pPr algn="ctr" eaLnBrk="1" hangingPunct="1">
              <a:spcBef>
                <a:spcPct val="0"/>
              </a:spcBef>
              <a:buFontTx/>
              <a:buNone/>
            </a:pPr>
            <a:r>
              <a:rPr lang="de-DE" altLang="de-DE" sz="4800" b="1">
                <a:solidFill>
                  <a:srgbClr val="CEB710"/>
                </a:solidFill>
              </a:rPr>
              <a:t>Vorschau</a:t>
            </a:r>
          </a:p>
          <a:p>
            <a:pPr eaLnBrk="1" hangingPunct="1">
              <a:spcBef>
                <a:spcPct val="0"/>
              </a:spcBef>
              <a:buFontTx/>
              <a:buNone/>
            </a:pPr>
            <a:endParaRPr lang="de-DE" altLang="de-DE" sz="2000"/>
          </a:p>
        </p:txBody>
      </p:sp>
      <p:sp>
        <p:nvSpPr>
          <p:cNvPr id="23559" name="Textfeld 1">
            <a:extLst>
              <a:ext uri="{FF2B5EF4-FFF2-40B4-BE49-F238E27FC236}">
                <a16:creationId xmlns:a16="http://schemas.microsoft.com/office/drawing/2014/main" xmlns="" id="{8BA5AADB-68C6-408D-A9FB-432555707F6A}"/>
              </a:ext>
            </a:extLst>
          </p:cNvPr>
          <p:cNvSpPr txBox="1">
            <a:spLocks noChangeArrowheads="1"/>
          </p:cNvSpPr>
          <p:nvPr/>
        </p:nvSpPr>
        <p:spPr bwMode="auto">
          <a:xfrm>
            <a:off x="1476375" y="1982788"/>
            <a:ext cx="200501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Geneva" charset="-128"/>
              </a:defRPr>
            </a:lvl1pPr>
            <a:lvl2pPr marL="742950" indent="-285750">
              <a:spcBef>
                <a:spcPct val="20000"/>
              </a:spcBef>
              <a:buChar char="–"/>
              <a:defRPr sz="2800">
                <a:solidFill>
                  <a:schemeClr val="tx1"/>
                </a:solidFill>
                <a:latin typeface="Arial" panose="020B0604020202020204" pitchFamily="34" charset="0"/>
                <a:ea typeface="Geneva" charset="-128"/>
              </a:defRPr>
            </a:lvl2pPr>
            <a:lvl3pPr marL="1143000" indent="-228600">
              <a:spcBef>
                <a:spcPct val="20000"/>
              </a:spcBef>
              <a:buChar char="•"/>
              <a:defRPr sz="2400">
                <a:solidFill>
                  <a:schemeClr val="tx1"/>
                </a:solidFill>
                <a:latin typeface="Arial" panose="020B0604020202020204" pitchFamily="34" charset="0"/>
                <a:ea typeface="Geneva" charset="-128"/>
              </a:defRPr>
            </a:lvl3pPr>
            <a:lvl4pPr marL="1600200" indent="-228600">
              <a:spcBef>
                <a:spcPct val="20000"/>
              </a:spcBef>
              <a:buChar char="–"/>
              <a:defRPr sz="2000">
                <a:solidFill>
                  <a:schemeClr val="tx1"/>
                </a:solidFill>
                <a:latin typeface="Arial" panose="020B0604020202020204" pitchFamily="34" charset="0"/>
                <a:ea typeface="Geneva" charset="-128"/>
              </a:defRPr>
            </a:lvl4pPr>
            <a:lvl5pPr marL="2057400" indent="-228600">
              <a:spcBef>
                <a:spcPct val="20000"/>
              </a:spcBef>
              <a:buChar char="»"/>
              <a:defRPr sz="2000">
                <a:solidFill>
                  <a:schemeClr val="tx1"/>
                </a:solidFill>
                <a:latin typeface="Arial" panose="020B0604020202020204" pitchFamily="34" charset="0"/>
                <a:ea typeface="Genev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9pPr>
          </a:lstStyle>
          <a:p>
            <a:pPr eaLnBrk="1" hangingPunct="1">
              <a:spcBef>
                <a:spcPct val="0"/>
              </a:spcBef>
              <a:buFontTx/>
              <a:buNone/>
            </a:pPr>
            <a:r>
              <a:rPr lang="de-DE" altLang="de-DE" sz="1800" b="1"/>
              <a:t>Generalsekretär</a:t>
            </a:r>
            <a:r>
              <a:rPr lang="de-DE" altLang="de-DE" sz="1800"/>
              <a:t>:</a:t>
            </a:r>
          </a:p>
          <a:p>
            <a:pPr eaLnBrk="1" hangingPunct="1">
              <a:spcBef>
                <a:spcPct val="0"/>
              </a:spcBef>
              <a:buFontTx/>
              <a:buNone/>
            </a:pPr>
            <a:r>
              <a:rPr lang="de-DE" altLang="de-DE" sz="1800"/>
              <a:t>Chris Musil</a:t>
            </a:r>
          </a:p>
        </p:txBody>
      </p:sp>
      <p:sp>
        <p:nvSpPr>
          <p:cNvPr id="23560" name="Textfeld 13">
            <a:extLst>
              <a:ext uri="{FF2B5EF4-FFF2-40B4-BE49-F238E27FC236}">
                <a16:creationId xmlns:a16="http://schemas.microsoft.com/office/drawing/2014/main" xmlns="" id="{094B32C1-376E-4CD0-BFF3-1B92DAB88E14}"/>
              </a:ext>
            </a:extLst>
          </p:cNvPr>
          <p:cNvSpPr txBox="1">
            <a:spLocks noChangeArrowheads="1"/>
          </p:cNvSpPr>
          <p:nvPr/>
        </p:nvSpPr>
        <p:spPr bwMode="auto">
          <a:xfrm>
            <a:off x="1476375" y="3440113"/>
            <a:ext cx="23907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Geneva" charset="-128"/>
              </a:defRPr>
            </a:lvl1pPr>
            <a:lvl2pPr marL="742950" indent="-285750">
              <a:spcBef>
                <a:spcPct val="20000"/>
              </a:spcBef>
              <a:buChar char="–"/>
              <a:defRPr sz="2800">
                <a:solidFill>
                  <a:schemeClr val="tx1"/>
                </a:solidFill>
                <a:latin typeface="Arial" panose="020B0604020202020204" pitchFamily="34" charset="0"/>
                <a:ea typeface="Geneva" charset="-128"/>
              </a:defRPr>
            </a:lvl2pPr>
            <a:lvl3pPr marL="1143000" indent="-228600">
              <a:spcBef>
                <a:spcPct val="20000"/>
              </a:spcBef>
              <a:buChar char="•"/>
              <a:defRPr sz="2400">
                <a:solidFill>
                  <a:schemeClr val="tx1"/>
                </a:solidFill>
                <a:latin typeface="Arial" panose="020B0604020202020204" pitchFamily="34" charset="0"/>
                <a:ea typeface="Geneva" charset="-128"/>
              </a:defRPr>
            </a:lvl3pPr>
            <a:lvl4pPr marL="1600200" indent="-228600">
              <a:spcBef>
                <a:spcPct val="20000"/>
              </a:spcBef>
              <a:buChar char="–"/>
              <a:defRPr sz="2000">
                <a:solidFill>
                  <a:schemeClr val="tx1"/>
                </a:solidFill>
                <a:latin typeface="Arial" panose="020B0604020202020204" pitchFamily="34" charset="0"/>
                <a:ea typeface="Geneva" charset="-128"/>
              </a:defRPr>
            </a:lvl4pPr>
            <a:lvl5pPr marL="2057400" indent="-228600">
              <a:spcBef>
                <a:spcPct val="20000"/>
              </a:spcBef>
              <a:buChar char="»"/>
              <a:defRPr sz="2000">
                <a:solidFill>
                  <a:schemeClr val="tx1"/>
                </a:solidFill>
                <a:latin typeface="Arial" panose="020B0604020202020204" pitchFamily="34" charset="0"/>
                <a:ea typeface="Genev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9pPr>
          </a:lstStyle>
          <a:p>
            <a:pPr eaLnBrk="1" hangingPunct="1">
              <a:spcBef>
                <a:spcPct val="0"/>
              </a:spcBef>
              <a:buFontTx/>
              <a:buNone/>
            </a:pPr>
            <a:r>
              <a:rPr lang="de-DE" altLang="de-DE" sz="1800" b="1"/>
              <a:t>Neuer Vorstand:</a:t>
            </a:r>
          </a:p>
          <a:p>
            <a:pPr eaLnBrk="1" hangingPunct="1">
              <a:spcBef>
                <a:spcPct val="0"/>
              </a:spcBef>
              <a:buFontTx/>
              <a:buNone/>
            </a:pPr>
            <a:r>
              <a:rPr lang="de-DE" altLang="de-DE" sz="1800"/>
              <a:t>Vorstandswahl und </a:t>
            </a:r>
          </a:p>
          <a:p>
            <a:pPr eaLnBrk="1" hangingPunct="1">
              <a:spcBef>
                <a:spcPct val="0"/>
              </a:spcBef>
              <a:buFontTx/>
              <a:buNone/>
            </a:pPr>
            <a:r>
              <a:rPr lang="de-DE" altLang="de-DE" sz="1800"/>
              <a:t>Generalversammlung</a:t>
            </a:r>
          </a:p>
          <a:p>
            <a:pPr eaLnBrk="1" hangingPunct="1">
              <a:spcBef>
                <a:spcPct val="0"/>
              </a:spcBef>
              <a:buFontTx/>
              <a:buNone/>
            </a:pPr>
            <a:r>
              <a:rPr lang="de-DE" altLang="de-DE" sz="1800"/>
              <a:t> im September 2019</a:t>
            </a:r>
          </a:p>
        </p:txBody>
      </p:sp>
      <p:pic>
        <p:nvPicPr>
          <p:cNvPr id="23561" name="Picture 12">
            <a:extLst>
              <a:ext uri="{FF2B5EF4-FFF2-40B4-BE49-F238E27FC236}">
                <a16:creationId xmlns:a16="http://schemas.microsoft.com/office/drawing/2014/main" xmlns="" id="{6C3B2FC8-4416-4026-8239-076CF98373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5300" y="1533525"/>
            <a:ext cx="1816100"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1" name="Picture 13" descr="Bildergebnis fÃ¼r Sujet person">
            <a:extLst>
              <a:ext uri="{FF2B5EF4-FFF2-40B4-BE49-F238E27FC236}">
                <a16:creationId xmlns:a16="http://schemas.microsoft.com/office/drawing/2014/main" xmlns="" id="{AF9D72D1-DE74-41A4-A668-DAEE1ABC1EAE}"/>
              </a:ext>
            </a:extLst>
          </p:cNvPr>
          <p:cNvPicPr>
            <a:picLocks noChangeAspect="1" noChangeArrowheads="1"/>
          </p:cNvPicPr>
          <p:nvPr/>
        </p:nvPicPr>
        <p:blipFill>
          <a:blip r:embed="rId6">
            <a:duotone>
              <a:prstClr val="black"/>
              <a:srgbClr val="FFC000">
                <a:tint val="45000"/>
                <a:satMod val="400000"/>
              </a:srgbClr>
            </a:duotone>
            <a:extLst>
              <a:ext uri="{28A0092B-C50C-407E-A947-70E740481C1C}">
                <a14:useLocalDpi xmlns:a14="http://schemas.microsoft.com/office/drawing/2010/main" val="0"/>
              </a:ext>
            </a:extLst>
          </a:blip>
          <a:srcRect/>
          <a:stretch>
            <a:fillRect/>
          </a:stretch>
        </p:blipFill>
        <p:spPr bwMode="auto">
          <a:xfrm>
            <a:off x="4275574" y="3645024"/>
            <a:ext cx="1718319" cy="1718319"/>
          </a:xfrm>
          <a:prstGeom prst="rect">
            <a:avLst/>
          </a:prstGeom>
          <a:noFill/>
          <a:extLst>
            <a:ext uri="{909E8E84-426E-40DD-AFC4-6F175D3DCCD1}">
              <a14:hiddenFill xmlns:a14="http://schemas.microsoft.com/office/drawing/2010/main">
                <a:solidFill>
                  <a:srgbClr val="FFFFFF"/>
                </a:solidFill>
              </a14:hiddenFill>
            </a:ext>
          </a:extLst>
        </p:spPr>
      </p:pic>
      <p:pic>
        <p:nvPicPr>
          <p:cNvPr id="22546" name="Picture 18">
            <a:extLst>
              <a:ext uri="{FF2B5EF4-FFF2-40B4-BE49-F238E27FC236}">
                <a16:creationId xmlns:a16="http://schemas.microsoft.com/office/drawing/2014/main" xmlns="" id="{07FA28B8-BBB8-4482-B962-D24F503C52C4}"/>
              </a:ext>
            </a:extLst>
          </p:cNvPr>
          <p:cNvPicPr>
            <a:picLocks noChangeAspect="1" noChangeArrowheads="1"/>
          </p:cNvPicPr>
          <p:nvPr/>
        </p:nvPicPr>
        <p:blipFill>
          <a:blip r:embed="rId7">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5111616" y="5168008"/>
            <a:ext cx="722277" cy="1002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xmlns="" id="{1FB7CA63-3F38-4E46-A5F3-8C41750CF30B}"/>
              </a:ext>
            </a:extLst>
          </p:cNvPr>
          <p:cNvSpPr>
            <a:spLocks noGrp="1" noChangeArrowheads="1"/>
          </p:cNvSpPr>
          <p:nvPr>
            <p:ph type="title"/>
          </p:nvPr>
        </p:nvSpPr>
        <p:spPr>
          <a:xfrm>
            <a:off x="0" y="0"/>
            <a:ext cx="684213" cy="6858000"/>
          </a:xfrm>
          <a:solidFill>
            <a:srgbClr val="B3EAAC"/>
          </a:solidFill>
        </p:spPr>
        <p:txBody>
          <a:bodyPr lIns="179968" tIns="173898" rIns="179968" bIns="44166"/>
          <a:lstStyle/>
          <a:p>
            <a:pPr>
              <a:defRPr/>
            </a:pPr>
            <a:endParaRPr lang="de-DE" sz="2000" dirty="0">
              <a:solidFill>
                <a:schemeClr val="tx1"/>
              </a:solidFill>
            </a:endParaRPr>
          </a:p>
        </p:txBody>
      </p:sp>
      <p:pic>
        <p:nvPicPr>
          <p:cNvPr id="24579" name="Picture 4" descr="logo_apc_blau">
            <a:extLst>
              <a:ext uri="{FF2B5EF4-FFF2-40B4-BE49-F238E27FC236}">
                <a16:creationId xmlns:a16="http://schemas.microsoft.com/office/drawing/2014/main" xmlns="" id="{6CE98A80-3B7B-4CE4-BA10-A376D8C619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2088" y="5935663"/>
            <a:ext cx="1081087"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Textfeld 1">
            <a:extLst>
              <a:ext uri="{FF2B5EF4-FFF2-40B4-BE49-F238E27FC236}">
                <a16:creationId xmlns:a16="http://schemas.microsoft.com/office/drawing/2014/main" xmlns="" id="{F753B3BC-725E-4B38-9901-B8202823E371}"/>
              </a:ext>
            </a:extLst>
          </p:cNvPr>
          <p:cNvSpPr txBox="1">
            <a:spLocks noChangeArrowheads="1"/>
          </p:cNvSpPr>
          <p:nvPr/>
        </p:nvSpPr>
        <p:spPr bwMode="auto">
          <a:xfrm>
            <a:off x="950913" y="1773238"/>
            <a:ext cx="7777162"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Geneva" charset="-128"/>
              </a:defRPr>
            </a:lvl1pPr>
            <a:lvl2pPr marL="742950" indent="-285750">
              <a:spcBef>
                <a:spcPct val="20000"/>
              </a:spcBef>
              <a:buChar char="–"/>
              <a:defRPr sz="2800">
                <a:solidFill>
                  <a:schemeClr val="tx1"/>
                </a:solidFill>
                <a:latin typeface="Arial" panose="020B0604020202020204" pitchFamily="34" charset="0"/>
                <a:ea typeface="Geneva" charset="-128"/>
              </a:defRPr>
            </a:lvl2pPr>
            <a:lvl3pPr marL="1143000" indent="-228600">
              <a:spcBef>
                <a:spcPct val="20000"/>
              </a:spcBef>
              <a:buChar char="•"/>
              <a:defRPr sz="2400">
                <a:solidFill>
                  <a:schemeClr val="tx1"/>
                </a:solidFill>
                <a:latin typeface="Arial" panose="020B0604020202020204" pitchFamily="34" charset="0"/>
                <a:ea typeface="Geneva" charset="-128"/>
              </a:defRPr>
            </a:lvl3pPr>
            <a:lvl4pPr marL="1600200" indent="-228600">
              <a:spcBef>
                <a:spcPct val="20000"/>
              </a:spcBef>
              <a:buChar char="–"/>
              <a:defRPr sz="2000">
                <a:solidFill>
                  <a:schemeClr val="tx1"/>
                </a:solidFill>
                <a:latin typeface="Arial" panose="020B0604020202020204" pitchFamily="34" charset="0"/>
                <a:ea typeface="Geneva" charset="-128"/>
              </a:defRPr>
            </a:lvl4pPr>
            <a:lvl5pPr marL="2057400" indent="-228600">
              <a:spcBef>
                <a:spcPct val="20000"/>
              </a:spcBef>
              <a:buChar char="»"/>
              <a:defRPr sz="2000">
                <a:solidFill>
                  <a:schemeClr val="tx1"/>
                </a:solidFill>
                <a:latin typeface="Arial" panose="020B0604020202020204" pitchFamily="34" charset="0"/>
                <a:ea typeface="Genev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9pPr>
          </a:lstStyle>
          <a:p>
            <a:pPr algn="ctr" eaLnBrk="1" hangingPunct="1">
              <a:spcBef>
                <a:spcPct val="0"/>
              </a:spcBef>
              <a:buFontTx/>
              <a:buNone/>
            </a:pPr>
            <a:r>
              <a:rPr lang="de-DE" altLang="de-DE" sz="4800" dirty="0"/>
              <a:t>Hain der Flucht</a:t>
            </a:r>
          </a:p>
          <a:p>
            <a:pPr algn="ctr" eaLnBrk="1" hangingPunct="1">
              <a:spcBef>
                <a:spcPct val="0"/>
              </a:spcBef>
              <a:buFontTx/>
              <a:buNone/>
            </a:pPr>
            <a:endParaRPr lang="de-DE" altLang="de-DE" sz="4800" dirty="0"/>
          </a:p>
          <a:p>
            <a:pPr algn="ctr" eaLnBrk="1" hangingPunct="1">
              <a:spcBef>
                <a:spcPct val="0"/>
              </a:spcBef>
              <a:buFontTx/>
              <a:buNone/>
            </a:pPr>
            <a:r>
              <a:rPr lang="de-DE" altLang="de-DE" sz="4800" b="1" dirty="0">
                <a:solidFill>
                  <a:srgbClr val="CEB710"/>
                </a:solidFill>
              </a:rPr>
              <a:t>Judith </a:t>
            </a:r>
            <a:r>
              <a:rPr lang="de-DE" altLang="de-DE" sz="4800" b="1" dirty="0" err="1">
                <a:solidFill>
                  <a:srgbClr val="CEB710"/>
                </a:solidFill>
              </a:rPr>
              <a:t>Forthuber</a:t>
            </a:r>
            <a:endParaRPr lang="de-DE" altLang="de-DE" sz="4800" b="1" dirty="0">
              <a:solidFill>
                <a:srgbClr val="CEB710"/>
              </a:solidFill>
            </a:endParaRPr>
          </a:p>
          <a:p>
            <a:pPr eaLnBrk="1" hangingPunct="1">
              <a:spcBef>
                <a:spcPct val="0"/>
              </a:spcBef>
              <a:buFontTx/>
              <a:buNone/>
            </a:pPr>
            <a:endParaRPr lang="de-DE" altLang="de-DE" sz="2000" dirty="0"/>
          </a:p>
        </p:txBody>
      </p:sp>
      <p:pic>
        <p:nvPicPr>
          <p:cNvPr id="3" name="Picture 2">
            <a:extLst>
              <a:ext uri="{FF2B5EF4-FFF2-40B4-BE49-F238E27FC236}">
                <a16:creationId xmlns:a16="http://schemas.microsoft.com/office/drawing/2014/main" xmlns="" id="{0BEF4B68-944F-4C01-81E0-014F0FFEE151}"/>
              </a:ext>
            </a:extLst>
          </p:cNvPr>
          <p:cNvPicPr>
            <a:picLocks noChangeAspect="1"/>
          </p:cNvPicPr>
          <p:nvPr/>
        </p:nvPicPr>
        <p:blipFill>
          <a:blip r:embed="rId3"/>
          <a:stretch>
            <a:fillRect/>
          </a:stretch>
        </p:blipFill>
        <p:spPr>
          <a:xfrm>
            <a:off x="3616523" y="4309885"/>
            <a:ext cx="1910953" cy="1990909"/>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xmlns="" id="{2E4F9269-2F27-4600-9291-B1BAA37CADD6}"/>
              </a:ext>
            </a:extLst>
          </p:cNvPr>
          <p:cNvSpPr>
            <a:spLocks noGrp="1" noChangeArrowheads="1"/>
          </p:cNvSpPr>
          <p:nvPr>
            <p:ph type="title"/>
          </p:nvPr>
        </p:nvSpPr>
        <p:spPr>
          <a:xfrm>
            <a:off x="0" y="0"/>
            <a:ext cx="684213" cy="6858000"/>
          </a:xfrm>
          <a:solidFill>
            <a:srgbClr val="B3EAAC"/>
          </a:solidFill>
        </p:spPr>
        <p:txBody>
          <a:bodyPr lIns="179968" tIns="173898" rIns="179968" bIns="44166"/>
          <a:lstStyle/>
          <a:p>
            <a:pPr>
              <a:defRPr/>
            </a:pPr>
            <a:endParaRPr lang="de-DE" sz="2000" dirty="0">
              <a:solidFill>
                <a:schemeClr val="tx1"/>
              </a:solidFill>
            </a:endParaRPr>
          </a:p>
        </p:txBody>
      </p:sp>
      <p:sp>
        <p:nvSpPr>
          <p:cNvPr id="25603" name="Textfeld 9">
            <a:extLst>
              <a:ext uri="{FF2B5EF4-FFF2-40B4-BE49-F238E27FC236}">
                <a16:creationId xmlns:a16="http://schemas.microsoft.com/office/drawing/2014/main" xmlns="" id="{F8B0B428-292D-4EEB-BF5E-C14670219613}"/>
              </a:ext>
            </a:extLst>
          </p:cNvPr>
          <p:cNvSpPr txBox="1">
            <a:spLocks noChangeArrowheads="1"/>
          </p:cNvSpPr>
          <p:nvPr/>
        </p:nvSpPr>
        <p:spPr bwMode="auto">
          <a:xfrm>
            <a:off x="1008063" y="549275"/>
            <a:ext cx="7127875"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Geneva" charset="-128"/>
              </a:defRPr>
            </a:lvl1pPr>
            <a:lvl2pPr marL="742950" indent="-285750">
              <a:spcBef>
                <a:spcPct val="20000"/>
              </a:spcBef>
              <a:buChar char="–"/>
              <a:defRPr sz="2800">
                <a:solidFill>
                  <a:schemeClr val="tx1"/>
                </a:solidFill>
                <a:latin typeface="Arial" panose="020B0604020202020204" pitchFamily="34" charset="0"/>
                <a:ea typeface="Geneva" charset="-128"/>
              </a:defRPr>
            </a:lvl2pPr>
            <a:lvl3pPr marL="1143000" indent="-228600">
              <a:spcBef>
                <a:spcPct val="20000"/>
              </a:spcBef>
              <a:buChar char="•"/>
              <a:defRPr sz="2400">
                <a:solidFill>
                  <a:schemeClr val="tx1"/>
                </a:solidFill>
                <a:latin typeface="Arial" panose="020B0604020202020204" pitchFamily="34" charset="0"/>
                <a:ea typeface="Geneva" charset="-128"/>
              </a:defRPr>
            </a:lvl3pPr>
            <a:lvl4pPr marL="1600200" indent="-228600">
              <a:spcBef>
                <a:spcPct val="20000"/>
              </a:spcBef>
              <a:buChar char="–"/>
              <a:defRPr sz="2000">
                <a:solidFill>
                  <a:schemeClr val="tx1"/>
                </a:solidFill>
                <a:latin typeface="Arial" panose="020B0604020202020204" pitchFamily="34" charset="0"/>
                <a:ea typeface="Geneva" charset="-128"/>
              </a:defRPr>
            </a:lvl4pPr>
            <a:lvl5pPr marL="2057400" indent="-228600">
              <a:spcBef>
                <a:spcPct val="20000"/>
              </a:spcBef>
              <a:buChar char="»"/>
              <a:defRPr sz="2000">
                <a:solidFill>
                  <a:schemeClr val="tx1"/>
                </a:solidFill>
                <a:latin typeface="Arial" panose="020B0604020202020204" pitchFamily="34" charset="0"/>
                <a:ea typeface="Genev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9pPr>
          </a:lstStyle>
          <a:p>
            <a:pPr algn="ctr" eaLnBrk="1" hangingPunct="1">
              <a:spcBef>
                <a:spcPct val="0"/>
              </a:spcBef>
              <a:buFontTx/>
              <a:buNone/>
            </a:pPr>
            <a:r>
              <a:rPr lang="de-DE" altLang="de-DE" sz="4800" b="1">
                <a:solidFill>
                  <a:srgbClr val="CEB710"/>
                </a:solidFill>
              </a:rPr>
              <a:t>APC-Friedenspreis</a:t>
            </a:r>
          </a:p>
          <a:p>
            <a:pPr eaLnBrk="1" hangingPunct="1">
              <a:spcBef>
                <a:spcPct val="0"/>
              </a:spcBef>
              <a:buFontTx/>
              <a:buNone/>
            </a:pPr>
            <a:endParaRPr lang="de-DE" altLang="de-DE" sz="2000"/>
          </a:p>
        </p:txBody>
      </p:sp>
      <p:pic>
        <p:nvPicPr>
          <p:cNvPr id="25604" name="Picture 4" descr="logo_apc_blau">
            <a:extLst>
              <a:ext uri="{FF2B5EF4-FFF2-40B4-BE49-F238E27FC236}">
                <a16:creationId xmlns:a16="http://schemas.microsoft.com/office/drawing/2014/main" xmlns="" id="{A85C80FB-2CD4-40D1-97DF-56A4A3CFC3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2088" y="5935663"/>
            <a:ext cx="1081087"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Textfeld 2">
            <a:extLst>
              <a:ext uri="{FF2B5EF4-FFF2-40B4-BE49-F238E27FC236}">
                <a16:creationId xmlns:a16="http://schemas.microsoft.com/office/drawing/2014/main" xmlns="" id="{C78C4723-23F7-4728-8032-A70733F61C5E}"/>
              </a:ext>
            </a:extLst>
          </p:cNvPr>
          <p:cNvSpPr txBox="1">
            <a:spLocks noChangeArrowheads="1"/>
          </p:cNvSpPr>
          <p:nvPr/>
        </p:nvSpPr>
        <p:spPr bwMode="auto">
          <a:xfrm>
            <a:off x="1008063" y="3887788"/>
            <a:ext cx="77041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Geneva" charset="-128"/>
              </a:defRPr>
            </a:lvl1pPr>
            <a:lvl2pPr marL="742950" indent="-285750">
              <a:spcBef>
                <a:spcPct val="20000"/>
              </a:spcBef>
              <a:buChar char="–"/>
              <a:defRPr sz="2800">
                <a:solidFill>
                  <a:schemeClr val="tx1"/>
                </a:solidFill>
                <a:latin typeface="Arial" panose="020B0604020202020204" pitchFamily="34" charset="0"/>
                <a:ea typeface="Geneva" charset="-128"/>
              </a:defRPr>
            </a:lvl2pPr>
            <a:lvl3pPr marL="1143000" indent="-228600">
              <a:spcBef>
                <a:spcPct val="20000"/>
              </a:spcBef>
              <a:buChar char="•"/>
              <a:defRPr sz="2400">
                <a:solidFill>
                  <a:schemeClr val="tx1"/>
                </a:solidFill>
                <a:latin typeface="Arial" panose="020B0604020202020204" pitchFamily="34" charset="0"/>
                <a:ea typeface="Geneva" charset="-128"/>
              </a:defRPr>
            </a:lvl3pPr>
            <a:lvl4pPr marL="1600200" indent="-228600">
              <a:spcBef>
                <a:spcPct val="20000"/>
              </a:spcBef>
              <a:buChar char="–"/>
              <a:defRPr sz="2000">
                <a:solidFill>
                  <a:schemeClr val="tx1"/>
                </a:solidFill>
                <a:latin typeface="Arial" panose="020B0604020202020204" pitchFamily="34" charset="0"/>
                <a:ea typeface="Geneva" charset="-128"/>
              </a:defRPr>
            </a:lvl4pPr>
            <a:lvl5pPr marL="2057400" indent="-228600">
              <a:spcBef>
                <a:spcPct val="20000"/>
              </a:spcBef>
              <a:buChar char="»"/>
              <a:defRPr sz="2000">
                <a:solidFill>
                  <a:schemeClr val="tx1"/>
                </a:solidFill>
                <a:latin typeface="Arial" panose="020B0604020202020204" pitchFamily="34" charset="0"/>
                <a:ea typeface="Genev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9pPr>
          </a:lstStyle>
          <a:p>
            <a:pPr eaLnBrk="1" hangingPunct="1">
              <a:spcBef>
                <a:spcPct val="0"/>
              </a:spcBef>
              <a:buFontTx/>
              <a:buNone/>
            </a:pPr>
            <a:r>
              <a:rPr lang="de-AT" altLang="de-DE" sz="1800"/>
              <a:t>Impulsgeber: Hans Löschner                    Medailleur: Helmut Zobl</a:t>
            </a:r>
          </a:p>
        </p:txBody>
      </p:sp>
      <p:pic>
        <p:nvPicPr>
          <p:cNvPr id="25606" name="Grafik 2">
            <a:extLst>
              <a:ext uri="{FF2B5EF4-FFF2-40B4-BE49-F238E27FC236}">
                <a16:creationId xmlns:a16="http://schemas.microsoft.com/office/drawing/2014/main" xmlns="" id="{81133A4F-F726-498D-926B-137350C9AD8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1428750"/>
            <a:ext cx="2413000" cy="245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Grafik 3">
            <a:extLst>
              <a:ext uri="{FF2B5EF4-FFF2-40B4-BE49-F238E27FC236}">
                <a16:creationId xmlns:a16="http://schemas.microsoft.com/office/drawing/2014/main" xmlns="" id="{3FABDD8F-DF6E-4280-8FBA-CEDBF67F709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08175" y="4360863"/>
            <a:ext cx="1928813"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Grafik 5">
            <a:extLst>
              <a:ext uri="{FF2B5EF4-FFF2-40B4-BE49-F238E27FC236}">
                <a16:creationId xmlns:a16="http://schemas.microsoft.com/office/drawing/2014/main" xmlns="" id="{100F85D0-4B7E-4BB3-9467-0717706CB8D7}"/>
              </a:ext>
            </a:extLst>
          </p:cNvPr>
          <p:cNvPicPr>
            <a:picLocks noChangeAspect="1"/>
          </p:cNvPicPr>
          <p:nvPr/>
        </p:nvPicPr>
        <p:blipFill>
          <a:blip r:embed="rId5">
            <a:extLst>
              <a:ext uri="{28A0092B-C50C-407E-A947-70E740481C1C}">
                <a14:useLocalDpi xmlns:a14="http://schemas.microsoft.com/office/drawing/2010/main" val="0"/>
              </a:ext>
            </a:extLst>
          </a:blip>
          <a:srcRect l="10336" r="18706"/>
          <a:stretch>
            <a:fillRect/>
          </a:stretch>
        </p:blipFill>
        <p:spPr bwMode="auto">
          <a:xfrm>
            <a:off x="5284788" y="4370388"/>
            <a:ext cx="2027237"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xmlns="" id="{49A4A91E-112D-4713-A615-156FB02E8256}"/>
              </a:ext>
            </a:extLst>
          </p:cNvPr>
          <p:cNvSpPr>
            <a:spLocks noGrp="1" noChangeArrowheads="1"/>
          </p:cNvSpPr>
          <p:nvPr>
            <p:ph type="title"/>
          </p:nvPr>
        </p:nvSpPr>
        <p:spPr>
          <a:xfrm>
            <a:off x="0" y="0"/>
            <a:ext cx="684213" cy="6858000"/>
          </a:xfrm>
          <a:solidFill>
            <a:srgbClr val="B3EAAC"/>
          </a:solidFill>
        </p:spPr>
        <p:txBody>
          <a:bodyPr lIns="179968" tIns="173898" rIns="179968" bIns="44166"/>
          <a:lstStyle/>
          <a:p>
            <a:pPr>
              <a:defRPr/>
            </a:pPr>
            <a:endParaRPr lang="de-DE" sz="2000" dirty="0">
              <a:solidFill>
                <a:schemeClr val="tx1"/>
              </a:solidFill>
            </a:endParaRPr>
          </a:p>
        </p:txBody>
      </p:sp>
      <p:sp>
        <p:nvSpPr>
          <p:cNvPr id="26627" name="Textfeld 9">
            <a:extLst>
              <a:ext uri="{FF2B5EF4-FFF2-40B4-BE49-F238E27FC236}">
                <a16:creationId xmlns:a16="http://schemas.microsoft.com/office/drawing/2014/main" xmlns="" id="{9D0BC9EC-8B34-4023-BF8F-74BD14C51AEB}"/>
              </a:ext>
            </a:extLst>
          </p:cNvPr>
          <p:cNvSpPr txBox="1">
            <a:spLocks noChangeArrowheads="1"/>
          </p:cNvSpPr>
          <p:nvPr/>
        </p:nvSpPr>
        <p:spPr bwMode="auto">
          <a:xfrm>
            <a:off x="1008063" y="549275"/>
            <a:ext cx="7127875"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Geneva" charset="-128"/>
              </a:defRPr>
            </a:lvl1pPr>
            <a:lvl2pPr marL="742950" indent="-285750">
              <a:spcBef>
                <a:spcPct val="20000"/>
              </a:spcBef>
              <a:buChar char="–"/>
              <a:defRPr sz="2800">
                <a:solidFill>
                  <a:schemeClr val="tx1"/>
                </a:solidFill>
                <a:latin typeface="Arial" panose="020B0604020202020204" pitchFamily="34" charset="0"/>
                <a:ea typeface="Geneva" charset="-128"/>
              </a:defRPr>
            </a:lvl2pPr>
            <a:lvl3pPr marL="1143000" indent="-228600">
              <a:spcBef>
                <a:spcPct val="20000"/>
              </a:spcBef>
              <a:buChar char="•"/>
              <a:defRPr sz="2400">
                <a:solidFill>
                  <a:schemeClr val="tx1"/>
                </a:solidFill>
                <a:latin typeface="Arial" panose="020B0604020202020204" pitchFamily="34" charset="0"/>
                <a:ea typeface="Geneva" charset="-128"/>
              </a:defRPr>
            </a:lvl3pPr>
            <a:lvl4pPr marL="1600200" indent="-228600">
              <a:spcBef>
                <a:spcPct val="20000"/>
              </a:spcBef>
              <a:buChar char="–"/>
              <a:defRPr sz="2000">
                <a:solidFill>
                  <a:schemeClr val="tx1"/>
                </a:solidFill>
                <a:latin typeface="Arial" panose="020B0604020202020204" pitchFamily="34" charset="0"/>
                <a:ea typeface="Geneva" charset="-128"/>
              </a:defRPr>
            </a:lvl4pPr>
            <a:lvl5pPr marL="2057400" indent="-228600">
              <a:spcBef>
                <a:spcPct val="20000"/>
              </a:spcBef>
              <a:buChar char="»"/>
              <a:defRPr sz="2000">
                <a:solidFill>
                  <a:schemeClr val="tx1"/>
                </a:solidFill>
                <a:latin typeface="Arial" panose="020B0604020202020204" pitchFamily="34" charset="0"/>
                <a:ea typeface="Genev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9pPr>
          </a:lstStyle>
          <a:p>
            <a:pPr algn="ctr" eaLnBrk="1" hangingPunct="1">
              <a:spcBef>
                <a:spcPct val="0"/>
              </a:spcBef>
              <a:buFontTx/>
              <a:buNone/>
            </a:pPr>
            <a:r>
              <a:rPr lang="de-DE" altLang="de-DE" sz="4800" b="1">
                <a:solidFill>
                  <a:srgbClr val="CEB710"/>
                </a:solidFill>
              </a:rPr>
              <a:t>APC-Friedenspreis</a:t>
            </a:r>
          </a:p>
          <a:p>
            <a:pPr eaLnBrk="1" hangingPunct="1">
              <a:spcBef>
                <a:spcPct val="0"/>
              </a:spcBef>
              <a:buFontTx/>
              <a:buNone/>
            </a:pPr>
            <a:endParaRPr lang="de-DE" altLang="de-DE" sz="2000"/>
          </a:p>
        </p:txBody>
      </p:sp>
      <p:pic>
        <p:nvPicPr>
          <p:cNvPr id="26628" name="Picture 13">
            <a:extLst>
              <a:ext uri="{FF2B5EF4-FFF2-40B4-BE49-F238E27FC236}">
                <a16:creationId xmlns:a16="http://schemas.microsoft.com/office/drawing/2014/main" xmlns="" id="{1D40AB7A-2AF7-49B9-8CB3-C383ECE056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175" y="2941638"/>
            <a:ext cx="3436938" cy="346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4" descr="logo_apc_blau">
            <a:extLst>
              <a:ext uri="{FF2B5EF4-FFF2-40B4-BE49-F238E27FC236}">
                <a16:creationId xmlns:a16="http://schemas.microsoft.com/office/drawing/2014/main" xmlns="" id="{713AC7E9-08D8-4C30-865E-D90B5B9AB7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2088" y="5935663"/>
            <a:ext cx="1081087"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a:extLst>
              <a:ext uri="{FF2B5EF4-FFF2-40B4-BE49-F238E27FC236}">
                <a16:creationId xmlns:a16="http://schemas.microsoft.com/office/drawing/2014/main" xmlns="" id="{E4156AA9-5752-429E-8D04-481BC55DEDE8}"/>
              </a:ext>
            </a:extLst>
          </p:cNvPr>
          <p:cNvSpPr txBox="1"/>
          <p:nvPr/>
        </p:nvSpPr>
        <p:spPr>
          <a:xfrm>
            <a:off x="965200" y="2565400"/>
            <a:ext cx="6019800" cy="2584450"/>
          </a:xfrm>
          <a:prstGeom prst="rect">
            <a:avLst/>
          </a:prstGeom>
          <a:noFill/>
        </p:spPr>
        <p:txBody>
          <a:bodyPr wrap="none">
            <a:spAutoFit/>
          </a:bodyPr>
          <a:lstStyle/>
          <a:p>
            <a:pPr eaLnBrk="1" hangingPunct="1">
              <a:defRPr/>
            </a:pPr>
            <a:r>
              <a:rPr lang="de-AT" dirty="0"/>
              <a:t>Verdienste in mindestens einem der 4 APC </a:t>
            </a:r>
            <a:r>
              <a:rPr lang="de-DE" dirty="0"/>
              <a:t>Aktionsfelder:</a:t>
            </a:r>
          </a:p>
          <a:p>
            <a:pPr eaLnBrk="1" hangingPunct="1">
              <a:defRPr/>
            </a:pPr>
            <a:endParaRPr lang="de-AT" dirty="0"/>
          </a:p>
          <a:p>
            <a:pPr marL="285750" indent="-285750" eaLnBrk="1" hangingPunct="1">
              <a:lnSpc>
                <a:spcPct val="150000"/>
              </a:lnSpc>
              <a:buFont typeface="Wingdings" panose="05000000000000000000" pitchFamily="2" charset="2"/>
              <a:buChar char="ü"/>
              <a:defRPr/>
            </a:pPr>
            <a:r>
              <a:rPr lang="de-AT" dirty="0"/>
              <a:t>Friedensdialog</a:t>
            </a:r>
            <a:endParaRPr lang="de-DE" dirty="0"/>
          </a:p>
          <a:p>
            <a:pPr marL="285750" indent="-285750" eaLnBrk="1" hangingPunct="1">
              <a:lnSpc>
                <a:spcPct val="150000"/>
              </a:lnSpc>
              <a:buFont typeface="Wingdings" panose="05000000000000000000" pitchFamily="2" charset="2"/>
              <a:buChar char="ü"/>
              <a:defRPr/>
            </a:pPr>
            <a:r>
              <a:rPr lang="de-AT" dirty="0"/>
              <a:t>Erinnerungskultur</a:t>
            </a:r>
            <a:endParaRPr lang="de-DE" dirty="0"/>
          </a:p>
          <a:p>
            <a:pPr marL="285750" indent="-285750" eaLnBrk="1" hangingPunct="1">
              <a:lnSpc>
                <a:spcPct val="150000"/>
              </a:lnSpc>
              <a:buFont typeface="Wingdings" panose="05000000000000000000" pitchFamily="2" charset="2"/>
              <a:buChar char="ü"/>
              <a:defRPr/>
            </a:pPr>
            <a:r>
              <a:rPr lang="de-AT" dirty="0"/>
              <a:t>Sozialhilfe</a:t>
            </a:r>
            <a:endParaRPr lang="de-DE" dirty="0"/>
          </a:p>
          <a:p>
            <a:pPr marL="285750" indent="-285750" eaLnBrk="1" hangingPunct="1">
              <a:lnSpc>
                <a:spcPct val="150000"/>
              </a:lnSpc>
              <a:buFont typeface="Wingdings" panose="05000000000000000000" pitchFamily="2" charset="2"/>
              <a:buChar char="ü"/>
              <a:defRPr/>
            </a:pPr>
            <a:r>
              <a:rPr lang="de-AT" dirty="0"/>
              <a:t>Flüchtlingshilfe</a:t>
            </a:r>
            <a:endParaRPr lang="de-DE" dirty="0"/>
          </a:p>
          <a:p>
            <a:pPr eaLnBrk="1" hangingPunct="1">
              <a:defRPr/>
            </a:pPr>
            <a:endParaRPr lang="de-DE" dirty="0"/>
          </a:p>
        </p:txBody>
      </p:sp>
      <p:sp>
        <p:nvSpPr>
          <p:cNvPr id="26631" name="Textfeld 2">
            <a:extLst>
              <a:ext uri="{FF2B5EF4-FFF2-40B4-BE49-F238E27FC236}">
                <a16:creationId xmlns:a16="http://schemas.microsoft.com/office/drawing/2014/main" xmlns="" id="{9045C243-D131-4547-BED4-A0A367975E29}"/>
              </a:ext>
            </a:extLst>
          </p:cNvPr>
          <p:cNvSpPr txBox="1">
            <a:spLocks noChangeArrowheads="1"/>
          </p:cNvSpPr>
          <p:nvPr/>
        </p:nvSpPr>
        <p:spPr bwMode="auto">
          <a:xfrm>
            <a:off x="2700338" y="1844675"/>
            <a:ext cx="3517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Geneva" charset="-128"/>
              </a:defRPr>
            </a:lvl1pPr>
            <a:lvl2pPr marL="742950" indent="-285750">
              <a:spcBef>
                <a:spcPct val="20000"/>
              </a:spcBef>
              <a:buChar char="–"/>
              <a:defRPr sz="2800">
                <a:solidFill>
                  <a:schemeClr val="tx1"/>
                </a:solidFill>
                <a:latin typeface="Arial" panose="020B0604020202020204" pitchFamily="34" charset="0"/>
                <a:ea typeface="Geneva" charset="-128"/>
              </a:defRPr>
            </a:lvl2pPr>
            <a:lvl3pPr marL="1143000" indent="-228600">
              <a:spcBef>
                <a:spcPct val="20000"/>
              </a:spcBef>
              <a:buChar char="•"/>
              <a:defRPr sz="2400">
                <a:solidFill>
                  <a:schemeClr val="tx1"/>
                </a:solidFill>
                <a:latin typeface="Arial" panose="020B0604020202020204" pitchFamily="34" charset="0"/>
                <a:ea typeface="Geneva" charset="-128"/>
              </a:defRPr>
            </a:lvl3pPr>
            <a:lvl4pPr marL="1600200" indent="-228600">
              <a:spcBef>
                <a:spcPct val="20000"/>
              </a:spcBef>
              <a:buChar char="–"/>
              <a:defRPr sz="2000">
                <a:solidFill>
                  <a:schemeClr val="tx1"/>
                </a:solidFill>
                <a:latin typeface="Arial" panose="020B0604020202020204" pitchFamily="34" charset="0"/>
                <a:ea typeface="Geneva" charset="-128"/>
              </a:defRPr>
            </a:lvl4pPr>
            <a:lvl5pPr marL="2057400" indent="-228600">
              <a:spcBef>
                <a:spcPct val="20000"/>
              </a:spcBef>
              <a:buChar char="»"/>
              <a:defRPr sz="2000">
                <a:solidFill>
                  <a:schemeClr val="tx1"/>
                </a:solidFill>
                <a:latin typeface="Arial" panose="020B0604020202020204" pitchFamily="34" charset="0"/>
                <a:ea typeface="Genev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9pPr>
          </a:lstStyle>
          <a:p>
            <a:pPr eaLnBrk="1" hangingPunct="1">
              <a:spcBef>
                <a:spcPct val="0"/>
              </a:spcBef>
              <a:buFontTx/>
              <a:buNone/>
            </a:pPr>
            <a:r>
              <a:rPr lang="de-AT" altLang="de-DE" sz="1800" b="1"/>
              <a:t>Kriterien für eine Nominierung</a:t>
            </a:r>
            <a:endParaRPr lang="de-DE" altLang="de-DE" sz="1800" b="1"/>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xmlns="" id="{49A4A91E-112D-4713-A615-156FB02E8256}"/>
              </a:ext>
            </a:extLst>
          </p:cNvPr>
          <p:cNvSpPr>
            <a:spLocks noGrp="1" noChangeArrowheads="1"/>
          </p:cNvSpPr>
          <p:nvPr>
            <p:ph type="title"/>
          </p:nvPr>
        </p:nvSpPr>
        <p:spPr>
          <a:xfrm>
            <a:off x="0" y="0"/>
            <a:ext cx="684213" cy="6858000"/>
          </a:xfrm>
          <a:solidFill>
            <a:srgbClr val="B3EAAC"/>
          </a:solidFill>
        </p:spPr>
        <p:txBody>
          <a:bodyPr lIns="179968" tIns="173898" rIns="179968" bIns="44166"/>
          <a:lstStyle/>
          <a:p>
            <a:pPr>
              <a:defRPr/>
            </a:pPr>
            <a:endParaRPr lang="de-DE" sz="2000" dirty="0">
              <a:solidFill>
                <a:schemeClr val="tx1"/>
              </a:solidFill>
            </a:endParaRPr>
          </a:p>
        </p:txBody>
      </p:sp>
      <p:sp>
        <p:nvSpPr>
          <p:cNvPr id="26627" name="Textfeld 9">
            <a:extLst>
              <a:ext uri="{FF2B5EF4-FFF2-40B4-BE49-F238E27FC236}">
                <a16:creationId xmlns:a16="http://schemas.microsoft.com/office/drawing/2014/main" xmlns="" id="{9D0BC9EC-8B34-4023-BF8F-74BD14C51AEB}"/>
              </a:ext>
            </a:extLst>
          </p:cNvPr>
          <p:cNvSpPr txBox="1">
            <a:spLocks noChangeArrowheads="1"/>
          </p:cNvSpPr>
          <p:nvPr/>
        </p:nvSpPr>
        <p:spPr bwMode="auto">
          <a:xfrm>
            <a:off x="1008063" y="549275"/>
            <a:ext cx="7127875"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Geneva" charset="-128"/>
              </a:defRPr>
            </a:lvl1pPr>
            <a:lvl2pPr marL="742950" indent="-285750">
              <a:spcBef>
                <a:spcPct val="20000"/>
              </a:spcBef>
              <a:buChar char="–"/>
              <a:defRPr sz="2800">
                <a:solidFill>
                  <a:schemeClr val="tx1"/>
                </a:solidFill>
                <a:latin typeface="Arial" panose="020B0604020202020204" pitchFamily="34" charset="0"/>
                <a:ea typeface="Geneva" charset="-128"/>
              </a:defRPr>
            </a:lvl2pPr>
            <a:lvl3pPr marL="1143000" indent="-228600">
              <a:spcBef>
                <a:spcPct val="20000"/>
              </a:spcBef>
              <a:buChar char="•"/>
              <a:defRPr sz="2400">
                <a:solidFill>
                  <a:schemeClr val="tx1"/>
                </a:solidFill>
                <a:latin typeface="Arial" panose="020B0604020202020204" pitchFamily="34" charset="0"/>
                <a:ea typeface="Geneva" charset="-128"/>
              </a:defRPr>
            </a:lvl3pPr>
            <a:lvl4pPr marL="1600200" indent="-228600">
              <a:spcBef>
                <a:spcPct val="20000"/>
              </a:spcBef>
              <a:buChar char="–"/>
              <a:defRPr sz="2000">
                <a:solidFill>
                  <a:schemeClr val="tx1"/>
                </a:solidFill>
                <a:latin typeface="Arial" panose="020B0604020202020204" pitchFamily="34" charset="0"/>
                <a:ea typeface="Geneva" charset="-128"/>
              </a:defRPr>
            </a:lvl4pPr>
            <a:lvl5pPr marL="2057400" indent="-228600">
              <a:spcBef>
                <a:spcPct val="20000"/>
              </a:spcBef>
              <a:buChar char="»"/>
              <a:defRPr sz="2000">
                <a:solidFill>
                  <a:schemeClr val="tx1"/>
                </a:solidFill>
                <a:latin typeface="Arial" panose="020B0604020202020204" pitchFamily="34" charset="0"/>
                <a:ea typeface="Genev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9pPr>
          </a:lstStyle>
          <a:p>
            <a:pPr algn="ctr" eaLnBrk="1" hangingPunct="1">
              <a:spcBef>
                <a:spcPct val="0"/>
              </a:spcBef>
              <a:buFontTx/>
              <a:buNone/>
            </a:pPr>
            <a:r>
              <a:rPr lang="de-DE" altLang="de-DE" sz="4800" b="1" dirty="0">
                <a:solidFill>
                  <a:srgbClr val="CEB710"/>
                </a:solidFill>
              </a:rPr>
              <a:t>APC-Friedenspreis</a:t>
            </a:r>
          </a:p>
          <a:p>
            <a:pPr eaLnBrk="1" hangingPunct="1">
              <a:spcBef>
                <a:spcPct val="0"/>
              </a:spcBef>
              <a:buFontTx/>
              <a:buNone/>
            </a:pPr>
            <a:endParaRPr lang="de-DE" altLang="de-DE" sz="2000" dirty="0"/>
          </a:p>
        </p:txBody>
      </p:sp>
      <p:pic>
        <p:nvPicPr>
          <p:cNvPr id="26629" name="Picture 4" descr="logo_apc_blau">
            <a:extLst>
              <a:ext uri="{FF2B5EF4-FFF2-40B4-BE49-F238E27FC236}">
                <a16:creationId xmlns:a16="http://schemas.microsoft.com/office/drawing/2014/main" xmlns="" id="{713AC7E9-08D8-4C30-865E-D90B5B9AB7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2088" y="5935663"/>
            <a:ext cx="1081087"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a:extLst>
              <a:ext uri="{FF2B5EF4-FFF2-40B4-BE49-F238E27FC236}">
                <a16:creationId xmlns:a16="http://schemas.microsoft.com/office/drawing/2014/main" xmlns="" id="{E4156AA9-5752-429E-8D04-481BC55DEDE8}"/>
              </a:ext>
            </a:extLst>
          </p:cNvPr>
          <p:cNvSpPr txBox="1"/>
          <p:nvPr/>
        </p:nvSpPr>
        <p:spPr>
          <a:xfrm>
            <a:off x="729933" y="2132856"/>
            <a:ext cx="7930184" cy="1569660"/>
          </a:xfrm>
          <a:prstGeom prst="rect">
            <a:avLst/>
          </a:prstGeom>
          <a:noFill/>
        </p:spPr>
        <p:txBody>
          <a:bodyPr wrap="none">
            <a:spAutoFit/>
          </a:bodyPr>
          <a:lstStyle/>
          <a:p>
            <a:pPr eaLnBrk="1" hangingPunct="1">
              <a:defRPr/>
            </a:pPr>
            <a:r>
              <a:rPr lang="de-DE" sz="3200" dirty="0"/>
              <a:t>Der Preis für 2019 ist dotiert </a:t>
            </a:r>
            <a:r>
              <a:rPr lang="de-DE" sz="3200" dirty="0" smtClean="0"/>
              <a:t>mit € 6.000</a:t>
            </a:r>
            <a:r>
              <a:rPr lang="de-DE" sz="3200" dirty="0"/>
              <a:t/>
            </a:r>
            <a:br>
              <a:rPr lang="de-DE" sz="3200" dirty="0"/>
            </a:br>
            <a:r>
              <a:rPr lang="de-DE" sz="3200" dirty="0" smtClean="0"/>
              <a:t>(€ 2.000 </a:t>
            </a:r>
            <a:r>
              <a:rPr lang="de-DE" sz="3200" dirty="0"/>
              <a:t>pro Preisträger) und gestiftet</a:t>
            </a:r>
            <a:br>
              <a:rPr lang="de-DE" sz="3200" dirty="0"/>
            </a:br>
            <a:r>
              <a:rPr lang="de-DE" sz="3200" dirty="0" smtClean="0"/>
              <a:t>als anonyme Spende eines APC-Mitglieds.</a:t>
            </a:r>
            <a:endParaRPr lang="de-DE" sz="3200" dirty="0"/>
          </a:p>
        </p:txBody>
      </p:sp>
    </p:spTree>
    <p:extLst>
      <p:ext uri="{BB962C8B-B14F-4D97-AF65-F5344CB8AC3E}">
        <p14:creationId xmlns:p14="http://schemas.microsoft.com/office/powerpoint/2010/main" val="181429029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xmlns="" id="{11BD4CE4-2BF9-406E-B544-5FDECEDBEFC4}"/>
              </a:ext>
            </a:extLst>
          </p:cNvPr>
          <p:cNvSpPr>
            <a:spLocks noGrp="1" noChangeArrowheads="1"/>
          </p:cNvSpPr>
          <p:nvPr>
            <p:ph type="title"/>
          </p:nvPr>
        </p:nvSpPr>
        <p:spPr>
          <a:xfrm>
            <a:off x="0" y="0"/>
            <a:ext cx="684213" cy="6858000"/>
          </a:xfrm>
          <a:solidFill>
            <a:srgbClr val="B3EAAC"/>
          </a:solidFill>
        </p:spPr>
        <p:txBody>
          <a:bodyPr lIns="179968" tIns="173898" rIns="179968" bIns="44166"/>
          <a:lstStyle/>
          <a:p>
            <a:pPr>
              <a:defRPr/>
            </a:pPr>
            <a:endParaRPr lang="de-DE" sz="2000" dirty="0">
              <a:solidFill>
                <a:schemeClr val="tx1"/>
              </a:solidFill>
            </a:endParaRPr>
          </a:p>
        </p:txBody>
      </p:sp>
      <p:pic>
        <p:nvPicPr>
          <p:cNvPr id="27651" name="Picture 4" descr="logo_apc_blau">
            <a:extLst>
              <a:ext uri="{FF2B5EF4-FFF2-40B4-BE49-F238E27FC236}">
                <a16:creationId xmlns:a16="http://schemas.microsoft.com/office/drawing/2014/main" xmlns="" id="{E663D1AA-1AC8-44A2-86CF-4F2FDE3BE2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2088" y="5935663"/>
            <a:ext cx="1081087"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Textfeld 1">
            <a:extLst>
              <a:ext uri="{FF2B5EF4-FFF2-40B4-BE49-F238E27FC236}">
                <a16:creationId xmlns:a16="http://schemas.microsoft.com/office/drawing/2014/main" xmlns="" id="{FAF0E720-267F-4BF2-BA75-3E9632CE2FDF}"/>
              </a:ext>
            </a:extLst>
          </p:cNvPr>
          <p:cNvSpPr txBox="1">
            <a:spLocks noChangeArrowheads="1"/>
          </p:cNvSpPr>
          <p:nvPr/>
        </p:nvSpPr>
        <p:spPr bwMode="auto">
          <a:xfrm>
            <a:off x="971550" y="549275"/>
            <a:ext cx="7777163"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Geneva" charset="-128"/>
              </a:defRPr>
            </a:lvl1pPr>
            <a:lvl2pPr marL="742950" indent="-285750">
              <a:spcBef>
                <a:spcPct val="20000"/>
              </a:spcBef>
              <a:buChar char="–"/>
              <a:defRPr sz="2800">
                <a:solidFill>
                  <a:schemeClr val="tx1"/>
                </a:solidFill>
                <a:latin typeface="Arial" panose="020B0604020202020204" pitchFamily="34" charset="0"/>
                <a:ea typeface="Geneva" charset="-128"/>
              </a:defRPr>
            </a:lvl2pPr>
            <a:lvl3pPr marL="1143000" indent="-228600">
              <a:spcBef>
                <a:spcPct val="20000"/>
              </a:spcBef>
              <a:buChar char="•"/>
              <a:defRPr sz="2400">
                <a:solidFill>
                  <a:schemeClr val="tx1"/>
                </a:solidFill>
                <a:latin typeface="Arial" panose="020B0604020202020204" pitchFamily="34" charset="0"/>
                <a:ea typeface="Geneva" charset="-128"/>
              </a:defRPr>
            </a:lvl3pPr>
            <a:lvl4pPr marL="1600200" indent="-228600">
              <a:spcBef>
                <a:spcPct val="20000"/>
              </a:spcBef>
              <a:buChar char="–"/>
              <a:defRPr sz="2000">
                <a:solidFill>
                  <a:schemeClr val="tx1"/>
                </a:solidFill>
                <a:latin typeface="Arial" panose="020B0604020202020204" pitchFamily="34" charset="0"/>
                <a:ea typeface="Geneva" charset="-128"/>
              </a:defRPr>
            </a:lvl4pPr>
            <a:lvl5pPr marL="2057400" indent="-228600">
              <a:spcBef>
                <a:spcPct val="20000"/>
              </a:spcBef>
              <a:buChar char="»"/>
              <a:defRPr sz="2000">
                <a:solidFill>
                  <a:schemeClr val="tx1"/>
                </a:solidFill>
                <a:latin typeface="Arial" panose="020B0604020202020204" pitchFamily="34" charset="0"/>
                <a:ea typeface="Genev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9pPr>
          </a:lstStyle>
          <a:p>
            <a:pPr algn="just" eaLnBrk="1" hangingPunct="1">
              <a:spcBef>
                <a:spcPct val="0"/>
              </a:spcBef>
              <a:buFontTx/>
              <a:buNone/>
            </a:pPr>
            <a:r>
              <a:rPr lang="en-US" altLang="de-DE" sz="2400"/>
              <a:t>Dear Ladies and Gentlemen,</a:t>
            </a:r>
          </a:p>
          <a:p>
            <a:pPr algn="just" eaLnBrk="1" hangingPunct="1">
              <a:spcBef>
                <a:spcPct val="0"/>
              </a:spcBef>
              <a:buFontTx/>
              <a:buNone/>
            </a:pPr>
            <a:endParaRPr lang="en-US" altLang="de-DE" sz="2400"/>
          </a:p>
          <a:p>
            <a:pPr algn="just" eaLnBrk="1" hangingPunct="1">
              <a:spcBef>
                <a:spcPct val="0"/>
              </a:spcBef>
              <a:buFontTx/>
              <a:buNone/>
            </a:pPr>
            <a:r>
              <a:rPr lang="en-US" altLang="de-DE" sz="2400"/>
              <a:t>As a member of the board of Alpine Peace Crossing, it is my honor to present to you the first recipient of the 2019 APC Peace prize. This person exemplifies character, moral courage, solidarity, commemoration and above all humanity.</a:t>
            </a:r>
          </a:p>
          <a:p>
            <a:pPr algn="just" eaLnBrk="1" hangingPunct="1">
              <a:spcBef>
                <a:spcPct val="0"/>
              </a:spcBef>
              <a:buFontTx/>
              <a:buNone/>
            </a:pPr>
            <a:endParaRPr lang="en-US" altLang="de-DE" sz="2400"/>
          </a:p>
          <a:p>
            <a:pPr algn="just" eaLnBrk="1" hangingPunct="1">
              <a:spcBef>
                <a:spcPct val="0"/>
              </a:spcBef>
              <a:buFontTx/>
              <a:buNone/>
            </a:pPr>
            <a:r>
              <a:rPr lang="en-US" altLang="de-DE" sz="2400"/>
              <a:t>Already early on he appreciated what meaning a revival of the suppressed and forgotten flight of the Jews in 1947 from Krimml over the Krimmler Tauern Pass on towards South Tyrol in Italy would have for his home town. He laid the first seeds for a living culture of remembrance. </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xmlns="" id="{92C1DDA1-21C4-452E-B6FF-C8A8483188AB}"/>
              </a:ext>
            </a:extLst>
          </p:cNvPr>
          <p:cNvSpPr>
            <a:spLocks noGrp="1" noChangeArrowheads="1"/>
          </p:cNvSpPr>
          <p:nvPr>
            <p:ph type="title"/>
          </p:nvPr>
        </p:nvSpPr>
        <p:spPr>
          <a:xfrm>
            <a:off x="0" y="0"/>
            <a:ext cx="684213" cy="6858000"/>
          </a:xfrm>
          <a:solidFill>
            <a:srgbClr val="B3EAAC"/>
          </a:solidFill>
        </p:spPr>
        <p:txBody>
          <a:bodyPr lIns="179968" tIns="173898" rIns="179968" bIns="44166"/>
          <a:lstStyle/>
          <a:p>
            <a:pPr>
              <a:defRPr/>
            </a:pPr>
            <a:endParaRPr lang="de-DE" sz="2000" dirty="0">
              <a:solidFill>
                <a:schemeClr val="tx1"/>
              </a:solidFill>
            </a:endParaRPr>
          </a:p>
        </p:txBody>
      </p:sp>
      <p:pic>
        <p:nvPicPr>
          <p:cNvPr id="5123" name="Picture 4" descr="logo_apc_blau">
            <a:extLst>
              <a:ext uri="{FF2B5EF4-FFF2-40B4-BE49-F238E27FC236}">
                <a16:creationId xmlns:a16="http://schemas.microsoft.com/office/drawing/2014/main" xmlns="" id="{BCA125FA-8EFC-4EAE-8768-5959EAD4E8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2088" y="5935663"/>
            <a:ext cx="1081087"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Textfeld 1">
            <a:extLst>
              <a:ext uri="{FF2B5EF4-FFF2-40B4-BE49-F238E27FC236}">
                <a16:creationId xmlns:a16="http://schemas.microsoft.com/office/drawing/2014/main" xmlns="" id="{F10F73D4-8E80-49AE-BBE1-056ECB419F19}"/>
              </a:ext>
            </a:extLst>
          </p:cNvPr>
          <p:cNvSpPr txBox="1">
            <a:spLocks noChangeArrowheads="1"/>
          </p:cNvSpPr>
          <p:nvPr/>
        </p:nvSpPr>
        <p:spPr bwMode="auto">
          <a:xfrm>
            <a:off x="950913" y="1773238"/>
            <a:ext cx="7777162"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Geneva" charset="-128"/>
              </a:defRPr>
            </a:lvl1pPr>
            <a:lvl2pPr marL="742950" indent="-285750">
              <a:spcBef>
                <a:spcPct val="20000"/>
              </a:spcBef>
              <a:buChar char="–"/>
              <a:defRPr sz="2800">
                <a:solidFill>
                  <a:schemeClr val="tx1"/>
                </a:solidFill>
                <a:latin typeface="Arial" panose="020B0604020202020204" pitchFamily="34" charset="0"/>
                <a:ea typeface="Geneva" charset="-128"/>
              </a:defRPr>
            </a:lvl2pPr>
            <a:lvl3pPr marL="1143000" indent="-228600">
              <a:spcBef>
                <a:spcPct val="20000"/>
              </a:spcBef>
              <a:buChar char="•"/>
              <a:defRPr sz="2400">
                <a:solidFill>
                  <a:schemeClr val="tx1"/>
                </a:solidFill>
                <a:latin typeface="Arial" panose="020B0604020202020204" pitchFamily="34" charset="0"/>
                <a:ea typeface="Geneva" charset="-128"/>
              </a:defRPr>
            </a:lvl3pPr>
            <a:lvl4pPr marL="1600200" indent="-228600">
              <a:spcBef>
                <a:spcPct val="20000"/>
              </a:spcBef>
              <a:buChar char="–"/>
              <a:defRPr sz="2000">
                <a:solidFill>
                  <a:schemeClr val="tx1"/>
                </a:solidFill>
                <a:latin typeface="Arial" panose="020B0604020202020204" pitchFamily="34" charset="0"/>
                <a:ea typeface="Geneva" charset="-128"/>
              </a:defRPr>
            </a:lvl4pPr>
            <a:lvl5pPr marL="2057400" indent="-228600">
              <a:spcBef>
                <a:spcPct val="20000"/>
              </a:spcBef>
              <a:buChar char="»"/>
              <a:defRPr sz="2000">
                <a:solidFill>
                  <a:schemeClr val="tx1"/>
                </a:solidFill>
                <a:latin typeface="Arial" panose="020B0604020202020204" pitchFamily="34" charset="0"/>
                <a:ea typeface="Genev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9pPr>
          </a:lstStyle>
          <a:p>
            <a:pPr algn="ctr" eaLnBrk="1" hangingPunct="1">
              <a:spcBef>
                <a:spcPct val="0"/>
              </a:spcBef>
              <a:buFontTx/>
              <a:buNone/>
            </a:pPr>
            <a:r>
              <a:rPr lang="de-DE" altLang="de-DE" sz="4800"/>
              <a:t>Begrüßung</a:t>
            </a:r>
          </a:p>
          <a:p>
            <a:pPr algn="ctr" eaLnBrk="1" hangingPunct="1">
              <a:spcBef>
                <a:spcPct val="0"/>
              </a:spcBef>
              <a:buFontTx/>
              <a:buNone/>
            </a:pPr>
            <a:endParaRPr lang="de-DE" altLang="de-DE" sz="4800"/>
          </a:p>
          <a:p>
            <a:pPr algn="ctr" eaLnBrk="1" hangingPunct="1">
              <a:spcBef>
                <a:spcPct val="0"/>
              </a:spcBef>
              <a:buFontTx/>
              <a:buNone/>
            </a:pPr>
            <a:r>
              <a:rPr lang="de-DE" altLang="de-DE" sz="4800" b="1">
                <a:solidFill>
                  <a:srgbClr val="CEB710"/>
                </a:solidFill>
              </a:rPr>
              <a:t>Erich Czerny</a:t>
            </a:r>
          </a:p>
          <a:p>
            <a:pPr eaLnBrk="1" hangingPunct="1">
              <a:spcBef>
                <a:spcPct val="0"/>
              </a:spcBef>
              <a:buFontTx/>
              <a:buNone/>
            </a:pPr>
            <a:endParaRPr lang="de-DE" altLang="de-DE" sz="2000"/>
          </a:p>
        </p:txBody>
      </p:sp>
      <p:pic>
        <p:nvPicPr>
          <p:cNvPr id="5125" name="Grafik 7">
            <a:extLst>
              <a:ext uri="{FF2B5EF4-FFF2-40B4-BE49-F238E27FC236}">
                <a16:creationId xmlns:a16="http://schemas.microsoft.com/office/drawing/2014/main" xmlns="" id="{FC20528E-E884-4ECF-83AB-EBABAFD8BBF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52875" y="4324350"/>
            <a:ext cx="177165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xmlns="" id="{11BD4CE4-2BF9-406E-B544-5FDECEDBEFC4}"/>
              </a:ext>
            </a:extLst>
          </p:cNvPr>
          <p:cNvSpPr>
            <a:spLocks noGrp="1" noChangeArrowheads="1"/>
          </p:cNvSpPr>
          <p:nvPr>
            <p:ph type="title"/>
          </p:nvPr>
        </p:nvSpPr>
        <p:spPr>
          <a:xfrm>
            <a:off x="0" y="0"/>
            <a:ext cx="684213" cy="6858000"/>
          </a:xfrm>
          <a:solidFill>
            <a:srgbClr val="B3EAAC"/>
          </a:solidFill>
        </p:spPr>
        <p:txBody>
          <a:bodyPr lIns="179968" tIns="173898" rIns="179968" bIns="44166"/>
          <a:lstStyle/>
          <a:p>
            <a:pPr>
              <a:defRPr/>
            </a:pPr>
            <a:endParaRPr lang="de-DE" sz="2000" dirty="0">
              <a:solidFill>
                <a:schemeClr val="tx1"/>
              </a:solidFill>
            </a:endParaRPr>
          </a:p>
        </p:txBody>
      </p:sp>
      <p:pic>
        <p:nvPicPr>
          <p:cNvPr id="28675" name="Picture 4" descr="logo_apc_blau">
            <a:extLst>
              <a:ext uri="{FF2B5EF4-FFF2-40B4-BE49-F238E27FC236}">
                <a16:creationId xmlns:a16="http://schemas.microsoft.com/office/drawing/2014/main" xmlns="" id="{B801B0CB-7338-4706-A0F2-A3F7AE58C8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2088" y="5935663"/>
            <a:ext cx="1081087"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Textfeld 1">
            <a:extLst>
              <a:ext uri="{FF2B5EF4-FFF2-40B4-BE49-F238E27FC236}">
                <a16:creationId xmlns:a16="http://schemas.microsoft.com/office/drawing/2014/main" xmlns="" id="{C21B3DD6-B395-400D-BAC9-D19B5D7DBA3D}"/>
              </a:ext>
            </a:extLst>
          </p:cNvPr>
          <p:cNvSpPr txBox="1">
            <a:spLocks noChangeArrowheads="1"/>
          </p:cNvSpPr>
          <p:nvPr/>
        </p:nvSpPr>
        <p:spPr bwMode="auto">
          <a:xfrm>
            <a:off x="971550" y="549275"/>
            <a:ext cx="7777163"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Geneva" charset="-128"/>
              </a:defRPr>
            </a:lvl1pPr>
            <a:lvl2pPr marL="742950" indent="-285750">
              <a:spcBef>
                <a:spcPct val="20000"/>
              </a:spcBef>
              <a:buChar char="–"/>
              <a:defRPr sz="2800">
                <a:solidFill>
                  <a:schemeClr val="tx1"/>
                </a:solidFill>
                <a:latin typeface="Arial" panose="020B0604020202020204" pitchFamily="34" charset="0"/>
                <a:ea typeface="Geneva" charset="-128"/>
              </a:defRPr>
            </a:lvl2pPr>
            <a:lvl3pPr marL="1143000" indent="-228600">
              <a:spcBef>
                <a:spcPct val="20000"/>
              </a:spcBef>
              <a:buChar char="•"/>
              <a:defRPr sz="2400">
                <a:solidFill>
                  <a:schemeClr val="tx1"/>
                </a:solidFill>
                <a:latin typeface="Arial" panose="020B0604020202020204" pitchFamily="34" charset="0"/>
                <a:ea typeface="Geneva" charset="-128"/>
              </a:defRPr>
            </a:lvl3pPr>
            <a:lvl4pPr marL="1600200" indent="-228600">
              <a:spcBef>
                <a:spcPct val="20000"/>
              </a:spcBef>
              <a:buChar char="–"/>
              <a:defRPr sz="2000">
                <a:solidFill>
                  <a:schemeClr val="tx1"/>
                </a:solidFill>
                <a:latin typeface="Arial" panose="020B0604020202020204" pitchFamily="34" charset="0"/>
                <a:ea typeface="Geneva" charset="-128"/>
              </a:defRPr>
            </a:lvl4pPr>
            <a:lvl5pPr marL="2057400" indent="-228600">
              <a:spcBef>
                <a:spcPct val="20000"/>
              </a:spcBef>
              <a:buChar char="»"/>
              <a:defRPr sz="2000">
                <a:solidFill>
                  <a:schemeClr val="tx1"/>
                </a:solidFill>
                <a:latin typeface="Arial" panose="020B0604020202020204" pitchFamily="34" charset="0"/>
                <a:ea typeface="Genev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9pPr>
          </a:lstStyle>
          <a:p>
            <a:pPr algn="just" eaLnBrk="1" hangingPunct="1">
              <a:spcBef>
                <a:spcPct val="0"/>
              </a:spcBef>
              <a:buFontTx/>
              <a:buNone/>
            </a:pPr>
            <a:r>
              <a:rPr lang="en-US" altLang="de-DE" sz="2400"/>
              <a:t>It was he who implored us to continue each year the commemoration which began in 2007 of that historic event, in order that it may be NEVER FORGOTTEN. The succeeding adverse political climate did not discourage his conviction, an admirable testament to moral courage and solidarity.</a:t>
            </a:r>
          </a:p>
          <a:p>
            <a:pPr algn="just" eaLnBrk="1" hangingPunct="1">
              <a:spcBef>
                <a:spcPct val="0"/>
              </a:spcBef>
              <a:buFontTx/>
              <a:buNone/>
            </a:pPr>
            <a:endParaRPr lang="en-US" altLang="de-DE" sz="2400"/>
          </a:p>
          <a:p>
            <a:pPr algn="just" eaLnBrk="1" hangingPunct="1">
              <a:spcBef>
                <a:spcPct val="0"/>
              </a:spcBef>
              <a:buFontTx/>
              <a:buNone/>
            </a:pPr>
            <a:r>
              <a:rPr lang="en-US" altLang="de-DE" sz="2400"/>
              <a:t>He stands for communication and assimilation. All feel spoken to and welcome by the way he presents the Krimmler Peace Dialog. With great personal effort, he has engaged community representatives from South Tyrol in Italy and has taken responsibility for the realization and friendly encouragement of our contacts in Israel.</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xmlns="" id="{11BD4CE4-2BF9-406E-B544-5FDECEDBEFC4}"/>
              </a:ext>
            </a:extLst>
          </p:cNvPr>
          <p:cNvSpPr>
            <a:spLocks noGrp="1" noChangeArrowheads="1"/>
          </p:cNvSpPr>
          <p:nvPr>
            <p:ph type="title"/>
          </p:nvPr>
        </p:nvSpPr>
        <p:spPr>
          <a:xfrm>
            <a:off x="0" y="0"/>
            <a:ext cx="684213" cy="6858000"/>
          </a:xfrm>
          <a:solidFill>
            <a:srgbClr val="B3EAAC"/>
          </a:solidFill>
        </p:spPr>
        <p:txBody>
          <a:bodyPr lIns="179968" tIns="173898" rIns="179968" bIns="44166"/>
          <a:lstStyle/>
          <a:p>
            <a:pPr>
              <a:defRPr/>
            </a:pPr>
            <a:endParaRPr lang="de-DE" sz="2000" dirty="0">
              <a:solidFill>
                <a:schemeClr val="tx1"/>
              </a:solidFill>
            </a:endParaRPr>
          </a:p>
        </p:txBody>
      </p:sp>
      <p:pic>
        <p:nvPicPr>
          <p:cNvPr id="29699" name="Picture 4" descr="logo_apc_blau">
            <a:extLst>
              <a:ext uri="{FF2B5EF4-FFF2-40B4-BE49-F238E27FC236}">
                <a16:creationId xmlns:a16="http://schemas.microsoft.com/office/drawing/2014/main" xmlns="" id="{394A8F63-427F-429D-9971-1CA5BE6DC2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2088" y="5935663"/>
            <a:ext cx="1081087"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Textfeld 1">
            <a:extLst>
              <a:ext uri="{FF2B5EF4-FFF2-40B4-BE49-F238E27FC236}">
                <a16:creationId xmlns:a16="http://schemas.microsoft.com/office/drawing/2014/main" xmlns="" id="{B6E09D99-E87F-4DA6-94BF-E213AC0C1BFF}"/>
              </a:ext>
            </a:extLst>
          </p:cNvPr>
          <p:cNvSpPr txBox="1">
            <a:spLocks noChangeArrowheads="1"/>
          </p:cNvSpPr>
          <p:nvPr/>
        </p:nvSpPr>
        <p:spPr bwMode="auto">
          <a:xfrm>
            <a:off x="971550" y="549275"/>
            <a:ext cx="7777163" cy="48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Geneva" charset="-128"/>
              </a:defRPr>
            </a:lvl1pPr>
            <a:lvl2pPr marL="742950" indent="-285750">
              <a:spcBef>
                <a:spcPct val="20000"/>
              </a:spcBef>
              <a:buChar char="–"/>
              <a:defRPr sz="2800">
                <a:solidFill>
                  <a:schemeClr val="tx1"/>
                </a:solidFill>
                <a:latin typeface="Arial" panose="020B0604020202020204" pitchFamily="34" charset="0"/>
                <a:ea typeface="Geneva" charset="-128"/>
              </a:defRPr>
            </a:lvl2pPr>
            <a:lvl3pPr marL="1143000" indent="-228600">
              <a:spcBef>
                <a:spcPct val="20000"/>
              </a:spcBef>
              <a:buChar char="•"/>
              <a:defRPr sz="2400">
                <a:solidFill>
                  <a:schemeClr val="tx1"/>
                </a:solidFill>
                <a:latin typeface="Arial" panose="020B0604020202020204" pitchFamily="34" charset="0"/>
                <a:ea typeface="Geneva" charset="-128"/>
              </a:defRPr>
            </a:lvl3pPr>
            <a:lvl4pPr marL="1600200" indent="-228600">
              <a:spcBef>
                <a:spcPct val="20000"/>
              </a:spcBef>
              <a:buChar char="–"/>
              <a:defRPr sz="2000">
                <a:solidFill>
                  <a:schemeClr val="tx1"/>
                </a:solidFill>
                <a:latin typeface="Arial" panose="020B0604020202020204" pitchFamily="34" charset="0"/>
                <a:ea typeface="Geneva" charset="-128"/>
              </a:defRPr>
            </a:lvl4pPr>
            <a:lvl5pPr marL="2057400" indent="-228600">
              <a:spcBef>
                <a:spcPct val="20000"/>
              </a:spcBef>
              <a:buChar char="»"/>
              <a:defRPr sz="2000">
                <a:solidFill>
                  <a:schemeClr val="tx1"/>
                </a:solidFill>
                <a:latin typeface="Arial" panose="020B0604020202020204" pitchFamily="34" charset="0"/>
                <a:ea typeface="Genev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9pPr>
          </a:lstStyle>
          <a:p>
            <a:pPr algn="just" eaLnBrk="1" hangingPunct="1">
              <a:spcBef>
                <a:spcPct val="0"/>
              </a:spcBef>
              <a:buFontTx/>
              <a:buNone/>
            </a:pPr>
            <a:r>
              <a:rPr lang="en-US" altLang="de-DE" sz="2400"/>
              <a:t>He is a thoughtful, competent and caring person with a pronounced sense for a culture that brings people together. Generously and with forethought, he has on behalf of the community taken over the care and maintenance of the Grove of Flight as a place of remembrance and encounter. It is due to him that Alpine Peace Crossing enjoys its worldwide recognition.</a:t>
            </a:r>
          </a:p>
          <a:p>
            <a:pPr algn="just" eaLnBrk="1" hangingPunct="1">
              <a:spcBef>
                <a:spcPct val="0"/>
              </a:spcBef>
              <a:buFontTx/>
              <a:buNone/>
            </a:pPr>
            <a:endParaRPr lang="en-US" altLang="de-DE" sz="2400"/>
          </a:p>
          <a:p>
            <a:pPr algn="just" eaLnBrk="1" hangingPunct="1">
              <a:spcBef>
                <a:spcPct val="0"/>
              </a:spcBef>
              <a:buFontTx/>
              <a:buNone/>
            </a:pPr>
            <a:r>
              <a:rPr lang="en-US" altLang="de-DE" sz="2400"/>
              <a:t>Dear Ladies and Gentlemen,</a:t>
            </a:r>
          </a:p>
          <a:p>
            <a:pPr algn="just" eaLnBrk="1" hangingPunct="1">
              <a:spcBef>
                <a:spcPct val="0"/>
              </a:spcBef>
              <a:buFontTx/>
              <a:buNone/>
            </a:pPr>
            <a:endParaRPr lang="en-US" altLang="de-DE" sz="2400"/>
          </a:p>
          <a:p>
            <a:pPr algn="just" eaLnBrk="1" hangingPunct="1">
              <a:spcBef>
                <a:spcPct val="0"/>
              </a:spcBef>
              <a:buFontTx/>
              <a:buNone/>
            </a:pPr>
            <a:r>
              <a:rPr lang="en-US" altLang="de-DE" sz="2400"/>
              <a:t>We cannot escape the past. However, we are responsible for the present and the future.</a:t>
            </a:r>
          </a:p>
          <a:p>
            <a:pPr algn="just" eaLnBrk="1" hangingPunct="1">
              <a:spcBef>
                <a:spcPct val="0"/>
              </a:spcBef>
              <a:buFontTx/>
              <a:buNone/>
            </a:pPr>
            <a:endParaRPr lang="en-US" altLang="de-DE" sz="240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xmlns="" id="{11BD4CE4-2BF9-406E-B544-5FDECEDBEFC4}"/>
              </a:ext>
            </a:extLst>
          </p:cNvPr>
          <p:cNvSpPr>
            <a:spLocks noGrp="1" noChangeArrowheads="1"/>
          </p:cNvSpPr>
          <p:nvPr>
            <p:ph type="title"/>
          </p:nvPr>
        </p:nvSpPr>
        <p:spPr>
          <a:xfrm>
            <a:off x="0" y="0"/>
            <a:ext cx="684213" cy="6858000"/>
          </a:xfrm>
          <a:solidFill>
            <a:srgbClr val="B3EAAC"/>
          </a:solidFill>
        </p:spPr>
        <p:txBody>
          <a:bodyPr lIns="179968" tIns="173898" rIns="179968" bIns="44166"/>
          <a:lstStyle/>
          <a:p>
            <a:pPr>
              <a:defRPr/>
            </a:pPr>
            <a:endParaRPr lang="de-DE" sz="2000" dirty="0">
              <a:solidFill>
                <a:schemeClr val="tx1"/>
              </a:solidFill>
            </a:endParaRPr>
          </a:p>
        </p:txBody>
      </p:sp>
      <p:pic>
        <p:nvPicPr>
          <p:cNvPr id="30723" name="Picture 4" descr="logo_apc_blau">
            <a:extLst>
              <a:ext uri="{FF2B5EF4-FFF2-40B4-BE49-F238E27FC236}">
                <a16:creationId xmlns:a16="http://schemas.microsoft.com/office/drawing/2014/main" xmlns="" id="{6F54191E-40B4-4AC0-B339-C0B1324EDB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2088" y="5935663"/>
            <a:ext cx="1081087"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Textfeld 1">
            <a:extLst>
              <a:ext uri="{FF2B5EF4-FFF2-40B4-BE49-F238E27FC236}">
                <a16:creationId xmlns:a16="http://schemas.microsoft.com/office/drawing/2014/main" xmlns="" id="{DEEB3A09-19EF-4F15-B10B-06A57D74048D}"/>
              </a:ext>
            </a:extLst>
          </p:cNvPr>
          <p:cNvSpPr txBox="1">
            <a:spLocks noChangeArrowheads="1"/>
          </p:cNvSpPr>
          <p:nvPr/>
        </p:nvSpPr>
        <p:spPr bwMode="auto">
          <a:xfrm>
            <a:off x="971550" y="549275"/>
            <a:ext cx="7777163" cy="48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Geneva" charset="-128"/>
              </a:defRPr>
            </a:lvl1pPr>
            <a:lvl2pPr marL="742950" indent="-285750">
              <a:spcBef>
                <a:spcPct val="20000"/>
              </a:spcBef>
              <a:buChar char="–"/>
              <a:defRPr sz="2800">
                <a:solidFill>
                  <a:schemeClr val="tx1"/>
                </a:solidFill>
                <a:latin typeface="Arial" panose="020B0604020202020204" pitchFamily="34" charset="0"/>
                <a:ea typeface="Geneva" charset="-128"/>
              </a:defRPr>
            </a:lvl2pPr>
            <a:lvl3pPr marL="1143000" indent="-228600">
              <a:spcBef>
                <a:spcPct val="20000"/>
              </a:spcBef>
              <a:buChar char="•"/>
              <a:defRPr sz="2400">
                <a:solidFill>
                  <a:schemeClr val="tx1"/>
                </a:solidFill>
                <a:latin typeface="Arial" panose="020B0604020202020204" pitchFamily="34" charset="0"/>
                <a:ea typeface="Geneva" charset="-128"/>
              </a:defRPr>
            </a:lvl3pPr>
            <a:lvl4pPr marL="1600200" indent="-228600">
              <a:spcBef>
                <a:spcPct val="20000"/>
              </a:spcBef>
              <a:buChar char="–"/>
              <a:defRPr sz="2000">
                <a:solidFill>
                  <a:schemeClr val="tx1"/>
                </a:solidFill>
                <a:latin typeface="Arial" panose="020B0604020202020204" pitchFamily="34" charset="0"/>
                <a:ea typeface="Geneva" charset="-128"/>
              </a:defRPr>
            </a:lvl4pPr>
            <a:lvl5pPr marL="2057400" indent="-228600">
              <a:spcBef>
                <a:spcPct val="20000"/>
              </a:spcBef>
              <a:buChar char="»"/>
              <a:defRPr sz="2000">
                <a:solidFill>
                  <a:schemeClr val="tx1"/>
                </a:solidFill>
                <a:latin typeface="Arial" panose="020B0604020202020204" pitchFamily="34" charset="0"/>
                <a:ea typeface="Genev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9pPr>
          </a:lstStyle>
          <a:p>
            <a:pPr algn="just" eaLnBrk="1" hangingPunct="1">
              <a:spcBef>
                <a:spcPct val="0"/>
              </a:spcBef>
              <a:buFontTx/>
              <a:buNone/>
            </a:pPr>
            <a:r>
              <a:rPr lang="en-US" altLang="de-DE" sz="2400"/>
              <a:t>Erich Czerny embodies here and now the visible ideals of humanity, solidarity, remembrance and acceptance. He reckons with the import of this historical event from today into the future. Erich Czerny demonstrates that when people encounter each other, concerns become real.</a:t>
            </a:r>
          </a:p>
          <a:p>
            <a:pPr algn="just" eaLnBrk="1" hangingPunct="1">
              <a:spcBef>
                <a:spcPct val="0"/>
              </a:spcBef>
              <a:buFontTx/>
              <a:buNone/>
            </a:pPr>
            <a:endParaRPr lang="en-US" altLang="de-DE" sz="2400"/>
          </a:p>
          <a:p>
            <a:pPr algn="just" eaLnBrk="1" hangingPunct="1">
              <a:spcBef>
                <a:spcPct val="0"/>
              </a:spcBef>
              <a:buFontTx/>
              <a:buNone/>
            </a:pPr>
            <a:r>
              <a:rPr lang="en-US" altLang="de-DE" sz="2400"/>
              <a:t>The 2019 APC Peace Prize is bestowed upon the Mayor of Krimml, ERICH CZERNY!</a:t>
            </a:r>
          </a:p>
          <a:p>
            <a:pPr algn="just" eaLnBrk="1" hangingPunct="1">
              <a:spcBef>
                <a:spcPct val="0"/>
              </a:spcBef>
              <a:buFontTx/>
              <a:buNone/>
            </a:pPr>
            <a:endParaRPr lang="en-US" altLang="de-DE" sz="2400"/>
          </a:p>
          <a:p>
            <a:pPr algn="just" eaLnBrk="1" hangingPunct="1">
              <a:spcBef>
                <a:spcPct val="0"/>
              </a:spcBef>
              <a:buFontTx/>
              <a:buNone/>
            </a:pPr>
            <a:r>
              <a:rPr lang="en-US" altLang="de-DE" sz="2400"/>
              <a:t>Please join me, ERICH CZERNY.</a:t>
            </a:r>
          </a:p>
          <a:p>
            <a:pPr algn="just" eaLnBrk="1" hangingPunct="1">
              <a:spcBef>
                <a:spcPct val="0"/>
              </a:spcBef>
              <a:buFontTx/>
              <a:buNone/>
            </a:pPr>
            <a:endParaRPr lang="en-US" altLang="de-DE" sz="2400"/>
          </a:p>
          <a:p>
            <a:pPr algn="just" eaLnBrk="1" hangingPunct="1">
              <a:spcBef>
                <a:spcPct val="0"/>
              </a:spcBef>
              <a:buFontTx/>
              <a:buNone/>
            </a:pPr>
            <a:endParaRPr lang="en-US" altLang="de-DE" sz="240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xmlns="" id="{11BD4CE4-2BF9-406E-B544-5FDECEDBEFC4}"/>
              </a:ext>
            </a:extLst>
          </p:cNvPr>
          <p:cNvSpPr>
            <a:spLocks noGrp="1" noChangeArrowheads="1"/>
          </p:cNvSpPr>
          <p:nvPr>
            <p:ph type="title"/>
          </p:nvPr>
        </p:nvSpPr>
        <p:spPr>
          <a:xfrm>
            <a:off x="0" y="0"/>
            <a:ext cx="684213" cy="6858000"/>
          </a:xfrm>
          <a:solidFill>
            <a:srgbClr val="B3EAAC"/>
          </a:solidFill>
        </p:spPr>
        <p:txBody>
          <a:bodyPr lIns="179968" tIns="173898" rIns="179968" bIns="44166"/>
          <a:lstStyle/>
          <a:p>
            <a:pPr>
              <a:defRPr/>
            </a:pPr>
            <a:endParaRPr lang="de-DE" sz="2000" dirty="0">
              <a:solidFill>
                <a:schemeClr val="tx1"/>
              </a:solidFill>
            </a:endParaRPr>
          </a:p>
        </p:txBody>
      </p:sp>
      <p:pic>
        <p:nvPicPr>
          <p:cNvPr id="31747" name="Picture 4" descr="logo_apc_blau">
            <a:extLst>
              <a:ext uri="{FF2B5EF4-FFF2-40B4-BE49-F238E27FC236}">
                <a16:creationId xmlns:a16="http://schemas.microsoft.com/office/drawing/2014/main" xmlns="" id="{17AFB474-013D-4B4D-AA4F-0D9396AA85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2088" y="5935663"/>
            <a:ext cx="1081087"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Textfeld 1">
            <a:extLst>
              <a:ext uri="{FF2B5EF4-FFF2-40B4-BE49-F238E27FC236}">
                <a16:creationId xmlns:a16="http://schemas.microsoft.com/office/drawing/2014/main" xmlns="" id="{DC0AF48E-7197-4552-B1E1-3038499B946B}"/>
              </a:ext>
            </a:extLst>
          </p:cNvPr>
          <p:cNvSpPr txBox="1">
            <a:spLocks noChangeArrowheads="1"/>
          </p:cNvSpPr>
          <p:nvPr/>
        </p:nvSpPr>
        <p:spPr bwMode="auto">
          <a:xfrm>
            <a:off x="971550" y="549275"/>
            <a:ext cx="7777163"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Geneva" charset="-128"/>
              </a:defRPr>
            </a:lvl1pPr>
            <a:lvl2pPr marL="742950" indent="-285750">
              <a:spcBef>
                <a:spcPct val="20000"/>
              </a:spcBef>
              <a:buChar char="–"/>
              <a:defRPr sz="2800">
                <a:solidFill>
                  <a:schemeClr val="tx1"/>
                </a:solidFill>
                <a:latin typeface="Arial" panose="020B0604020202020204" pitchFamily="34" charset="0"/>
                <a:ea typeface="Geneva" charset="-128"/>
              </a:defRPr>
            </a:lvl2pPr>
            <a:lvl3pPr marL="1143000" indent="-228600">
              <a:spcBef>
                <a:spcPct val="20000"/>
              </a:spcBef>
              <a:buChar char="•"/>
              <a:defRPr sz="2400">
                <a:solidFill>
                  <a:schemeClr val="tx1"/>
                </a:solidFill>
                <a:latin typeface="Arial" panose="020B0604020202020204" pitchFamily="34" charset="0"/>
                <a:ea typeface="Geneva" charset="-128"/>
              </a:defRPr>
            </a:lvl3pPr>
            <a:lvl4pPr marL="1600200" indent="-228600">
              <a:spcBef>
                <a:spcPct val="20000"/>
              </a:spcBef>
              <a:buChar char="–"/>
              <a:defRPr sz="2000">
                <a:solidFill>
                  <a:schemeClr val="tx1"/>
                </a:solidFill>
                <a:latin typeface="Arial" panose="020B0604020202020204" pitchFamily="34" charset="0"/>
                <a:ea typeface="Geneva" charset="-128"/>
              </a:defRPr>
            </a:lvl4pPr>
            <a:lvl5pPr marL="2057400" indent="-228600">
              <a:spcBef>
                <a:spcPct val="20000"/>
              </a:spcBef>
              <a:buChar char="»"/>
              <a:defRPr sz="2000">
                <a:solidFill>
                  <a:schemeClr val="tx1"/>
                </a:solidFill>
                <a:latin typeface="Arial" panose="020B0604020202020204" pitchFamily="34" charset="0"/>
                <a:ea typeface="Genev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9pPr>
          </a:lstStyle>
          <a:p>
            <a:pPr algn="just" eaLnBrk="1" hangingPunct="1">
              <a:spcBef>
                <a:spcPct val="0"/>
              </a:spcBef>
              <a:buFontTx/>
              <a:buNone/>
            </a:pPr>
            <a:r>
              <a:rPr lang="en-US" altLang="de-DE" sz="2400"/>
              <a:t>I am pleased to welcome the second recipient of the APC Peace Award and to speak a few words on his behalf.</a:t>
            </a:r>
          </a:p>
          <a:p>
            <a:pPr algn="just" eaLnBrk="1" hangingPunct="1">
              <a:spcBef>
                <a:spcPct val="0"/>
              </a:spcBef>
              <a:buFontTx/>
              <a:buNone/>
            </a:pPr>
            <a:endParaRPr lang="en-US" altLang="de-DE" sz="2400"/>
          </a:p>
          <a:p>
            <a:pPr algn="just" eaLnBrk="1" hangingPunct="1">
              <a:spcBef>
                <a:spcPct val="0"/>
              </a:spcBef>
              <a:buFontTx/>
              <a:buNone/>
            </a:pPr>
            <a:r>
              <a:rPr lang="en-US" altLang="de-DE" sz="2400"/>
              <a:t>The second awardee, only because he ranks in alphabetic order behind Erich Czerny. Actually there are three equivalent recipients of this inaugural presentation of the APC Peace Award, but in order to avoid chaos during the announcement, we will ask them to come one by one to the podium.</a:t>
            </a:r>
          </a:p>
          <a:p>
            <a:pPr algn="just" eaLnBrk="1" hangingPunct="1">
              <a:spcBef>
                <a:spcPct val="0"/>
              </a:spcBef>
              <a:buFontTx/>
              <a:buNone/>
            </a:pPr>
            <a:endParaRPr lang="en-US" altLang="de-DE" sz="2400"/>
          </a:p>
          <a:p>
            <a:pPr algn="just" eaLnBrk="1" hangingPunct="1">
              <a:spcBef>
                <a:spcPct val="0"/>
              </a:spcBef>
              <a:buFontTx/>
              <a:buNone/>
            </a:pPr>
            <a:r>
              <a:rPr lang="en-US" altLang="de-DE" sz="2400"/>
              <a:t>This award will go to a man from Austria who did a lot indeed for APC ever since APC became a charity in 2011, and even before, when it was mainly a peace initiative.</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xmlns="" id="{11BD4CE4-2BF9-406E-B544-5FDECEDBEFC4}"/>
              </a:ext>
            </a:extLst>
          </p:cNvPr>
          <p:cNvSpPr>
            <a:spLocks noGrp="1" noChangeArrowheads="1"/>
          </p:cNvSpPr>
          <p:nvPr>
            <p:ph type="title"/>
          </p:nvPr>
        </p:nvSpPr>
        <p:spPr>
          <a:xfrm>
            <a:off x="0" y="0"/>
            <a:ext cx="684213" cy="6858000"/>
          </a:xfrm>
          <a:solidFill>
            <a:srgbClr val="B3EAAC"/>
          </a:solidFill>
        </p:spPr>
        <p:txBody>
          <a:bodyPr lIns="179968" tIns="173898" rIns="179968" bIns="44166"/>
          <a:lstStyle/>
          <a:p>
            <a:pPr>
              <a:defRPr/>
            </a:pPr>
            <a:endParaRPr lang="de-DE" sz="2000" dirty="0">
              <a:solidFill>
                <a:schemeClr val="tx1"/>
              </a:solidFill>
            </a:endParaRPr>
          </a:p>
        </p:txBody>
      </p:sp>
      <p:pic>
        <p:nvPicPr>
          <p:cNvPr id="32771" name="Picture 4" descr="logo_apc_blau">
            <a:extLst>
              <a:ext uri="{FF2B5EF4-FFF2-40B4-BE49-F238E27FC236}">
                <a16:creationId xmlns:a16="http://schemas.microsoft.com/office/drawing/2014/main" xmlns="" id="{7D76AB1B-EF77-40CE-B9DA-901ACE31A9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2088" y="5935663"/>
            <a:ext cx="1081087"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Textfeld 1">
            <a:extLst>
              <a:ext uri="{FF2B5EF4-FFF2-40B4-BE49-F238E27FC236}">
                <a16:creationId xmlns:a16="http://schemas.microsoft.com/office/drawing/2014/main" xmlns="" id="{0D6056E4-B15C-437B-B8D2-5E5AABC626EF}"/>
              </a:ext>
            </a:extLst>
          </p:cNvPr>
          <p:cNvSpPr txBox="1">
            <a:spLocks noChangeArrowheads="1"/>
          </p:cNvSpPr>
          <p:nvPr/>
        </p:nvSpPr>
        <p:spPr bwMode="auto">
          <a:xfrm>
            <a:off x="971550" y="549275"/>
            <a:ext cx="7777163" cy="512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Geneva" charset="-128"/>
              </a:defRPr>
            </a:lvl1pPr>
            <a:lvl2pPr marL="742950" indent="-285750">
              <a:spcBef>
                <a:spcPct val="20000"/>
              </a:spcBef>
              <a:buChar char="–"/>
              <a:defRPr sz="2800">
                <a:solidFill>
                  <a:schemeClr val="tx1"/>
                </a:solidFill>
                <a:latin typeface="Arial" panose="020B0604020202020204" pitchFamily="34" charset="0"/>
                <a:ea typeface="Geneva" charset="-128"/>
              </a:defRPr>
            </a:lvl2pPr>
            <a:lvl3pPr marL="1143000" indent="-228600">
              <a:spcBef>
                <a:spcPct val="20000"/>
              </a:spcBef>
              <a:buChar char="•"/>
              <a:defRPr sz="2400">
                <a:solidFill>
                  <a:schemeClr val="tx1"/>
                </a:solidFill>
                <a:latin typeface="Arial" panose="020B0604020202020204" pitchFamily="34" charset="0"/>
                <a:ea typeface="Geneva" charset="-128"/>
              </a:defRPr>
            </a:lvl3pPr>
            <a:lvl4pPr marL="1600200" indent="-228600">
              <a:spcBef>
                <a:spcPct val="20000"/>
              </a:spcBef>
              <a:buChar char="–"/>
              <a:defRPr sz="2000">
                <a:solidFill>
                  <a:schemeClr val="tx1"/>
                </a:solidFill>
                <a:latin typeface="Arial" panose="020B0604020202020204" pitchFamily="34" charset="0"/>
                <a:ea typeface="Geneva" charset="-128"/>
              </a:defRPr>
            </a:lvl4pPr>
            <a:lvl5pPr marL="2057400" indent="-228600">
              <a:spcBef>
                <a:spcPct val="20000"/>
              </a:spcBef>
              <a:buChar char="»"/>
              <a:defRPr sz="2000">
                <a:solidFill>
                  <a:schemeClr val="tx1"/>
                </a:solidFill>
                <a:latin typeface="Arial" panose="020B0604020202020204" pitchFamily="34" charset="0"/>
                <a:ea typeface="Genev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9pPr>
          </a:lstStyle>
          <a:p>
            <a:pPr algn="just" eaLnBrk="1" hangingPunct="1">
              <a:spcBef>
                <a:spcPct val="0"/>
              </a:spcBef>
              <a:buFontTx/>
              <a:buNone/>
            </a:pPr>
            <a:r>
              <a:rPr lang="en-US" altLang="de-DE" sz="2400" dirty="0"/>
              <a:t>I have been following the APC activities since 2010; therefore, I am a personal witness of all the support this man has given to APC.</a:t>
            </a:r>
          </a:p>
          <a:p>
            <a:pPr algn="just" eaLnBrk="1" hangingPunct="1">
              <a:spcBef>
                <a:spcPct val="0"/>
              </a:spcBef>
              <a:buFontTx/>
              <a:buNone/>
            </a:pPr>
            <a:endParaRPr lang="en-US" altLang="de-DE" sz="2400" dirty="0"/>
          </a:p>
          <a:p>
            <a:pPr algn="just" eaLnBrk="1" hangingPunct="1">
              <a:spcBef>
                <a:spcPct val="0"/>
              </a:spcBef>
              <a:buFontTx/>
              <a:buNone/>
            </a:pPr>
            <a:r>
              <a:rPr lang="en-US" altLang="de-DE" sz="2400" dirty="0"/>
              <a:t>I am sure the following list is incomplete, but among his many accomplishments the following are most noteworthy.</a:t>
            </a:r>
          </a:p>
          <a:p>
            <a:pPr algn="just" eaLnBrk="1" hangingPunct="1">
              <a:spcBef>
                <a:spcPct val="0"/>
              </a:spcBef>
              <a:buFontTx/>
              <a:buNone/>
            </a:pPr>
            <a:endParaRPr lang="en-US" altLang="de-DE" sz="2400" dirty="0"/>
          </a:p>
          <a:p>
            <a:pPr marL="342900" indent="-342900" algn="just" eaLnBrk="1" hangingPunct="1">
              <a:spcBef>
                <a:spcPct val="0"/>
              </a:spcBef>
              <a:spcAft>
                <a:spcPts val="1800"/>
              </a:spcAft>
              <a:buSzPct val="130000"/>
              <a:buFont typeface="Arial" panose="020B0604020202020204" pitchFamily="34" charset="0"/>
              <a:buChar char="•"/>
            </a:pPr>
            <a:r>
              <a:rPr lang="en-US" altLang="de-DE" sz="2400" dirty="0"/>
              <a:t>He helped organize the annual peace hike and many other APC events.</a:t>
            </a:r>
          </a:p>
          <a:p>
            <a:pPr marL="342900" indent="-342900" algn="just" eaLnBrk="1" hangingPunct="1">
              <a:spcBef>
                <a:spcPct val="0"/>
              </a:spcBef>
              <a:buSzPct val="130000"/>
              <a:buFont typeface="Arial" panose="020B0604020202020204" pitchFamily="34" charset="0"/>
              <a:buChar char="•"/>
            </a:pPr>
            <a:r>
              <a:rPr lang="en-US" altLang="de-DE" sz="2400" dirty="0"/>
              <a:t>During most of the peace dialogues, he did simultaneous translations from German into English and vice versa.</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xmlns="" id="{11BD4CE4-2BF9-406E-B544-5FDECEDBEFC4}"/>
              </a:ext>
            </a:extLst>
          </p:cNvPr>
          <p:cNvSpPr>
            <a:spLocks noGrp="1" noChangeArrowheads="1"/>
          </p:cNvSpPr>
          <p:nvPr>
            <p:ph type="title"/>
          </p:nvPr>
        </p:nvSpPr>
        <p:spPr>
          <a:xfrm>
            <a:off x="0" y="0"/>
            <a:ext cx="684213" cy="6858000"/>
          </a:xfrm>
          <a:solidFill>
            <a:srgbClr val="B3EAAC"/>
          </a:solidFill>
        </p:spPr>
        <p:txBody>
          <a:bodyPr lIns="179968" tIns="173898" rIns="179968" bIns="44166"/>
          <a:lstStyle/>
          <a:p>
            <a:pPr>
              <a:defRPr/>
            </a:pPr>
            <a:endParaRPr lang="de-DE" sz="2000" dirty="0">
              <a:solidFill>
                <a:schemeClr val="tx1"/>
              </a:solidFill>
            </a:endParaRPr>
          </a:p>
        </p:txBody>
      </p:sp>
      <p:pic>
        <p:nvPicPr>
          <p:cNvPr id="33795" name="Picture 4" descr="logo_apc_blau">
            <a:extLst>
              <a:ext uri="{FF2B5EF4-FFF2-40B4-BE49-F238E27FC236}">
                <a16:creationId xmlns:a16="http://schemas.microsoft.com/office/drawing/2014/main" xmlns="" id="{B354FFC3-8C81-4EED-AB43-0C7EA65627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2088" y="5935663"/>
            <a:ext cx="1081087"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Textfeld 1">
            <a:extLst>
              <a:ext uri="{FF2B5EF4-FFF2-40B4-BE49-F238E27FC236}">
                <a16:creationId xmlns:a16="http://schemas.microsoft.com/office/drawing/2014/main" xmlns="" id="{0549A41E-6805-4FB3-BEC1-69EACFBAFAD3}"/>
              </a:ext>
            </a:extLst>
          </p:cNvPr>
          <p:cNvSpPr txBox="1">
            <a:spLocks noChangeArrowheads="1"/>
          </p:cNvSpPr>
          <p:nvPr/>
        </p:nvSpPr>
        <p:spPr bwMode="auto">
          <a:xfrm>
            <a:off x="971550" y="549275"/>
            <a:ext cx="7777163" cy="401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ea typeface="Geneva" charset="-128"/>
              </a:defRPr>
            </a:lvl1pPr>
            <a:lvl2pPr marL="742950" indent="-285750">
              <a:spcBef>
                <a:spcPct val="20000"/>
              </a:spcBef>
              <a:buChar char="–"/>
              <a:defRPr sz="2800">
                <a:solidFill>
                  <a:schemeClr val="tx1"/>
                </a:solidFill>
                <a:latin typeface="Arial" panose="020B0604020202020204" pitchFamily="34" charset="0"/>
                <a:ea typeface="Geneva" charset="-128"/>
              </a:defRPr>
            </a:lvl2pPr>
            <a:lvl3pPr marL="1143000" indent="-228600">
              <a:spcBef>
                <a:spcPct val="20000"/>
              </a:spcBef>
              <a:buChar char="•"/>
              <a:defRPr sz="2400">
                <a:solidFill>
                  <a:schemeClr val="tx1"/>
                </a:solidFill>
                <a:latin typeface="Arial" panose="020B0604020202020204" pitchFamily="34" charset="0"/>
                <a:ea typeface="Geneva" charset="-128"/>
              </a:defRPr>
            </a:lvl3pPr>
            <a:lvl4pPr marL="1600200" indent="-228600">
              <a:spcBef>
                <a:spcPct val="20000"/>
              </a:spcBef>
              <a:buChar char="–"/>
              <a:defRPr sz="2000">
                <a:solidFill>
                  <a:schemeClr val="tx1"/>
                </a:solidFill>
                <a:latin typeface="Arial" panose="020B0604020202020204" pitchFamily="34" charset="0"/>
                <a:ea typeface="Geneva" charset="-128"/>
              </a:defRPr>
            </a:lvl4pPr>
            <a:lvl5pPr marL="2057400" indent="-228600">
              <a:spcBef>
                <a:spcPct val="20000"/>
              </a:spcBef>
              <a:buChar char="»"/>
              <a:defRPr sz="2000">
                <a:solidFill>
                  <a:schemeClr val="tx1"/>
                </a:solidFill>
                <a:latin typeface="Arial" panose="020B0604020202020204" pitchFamily="34" charset="0"/>
                <a:ea typeface="Genev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9pPr>
          </a:lstStyle>
          <a:p>
            <a:pPr algn="just" eaLnBrk="1" hangingPunct="1">
              <a:spcBef>
                <a:spcPct val="0"/>
              </a:spcBef>
              <a:spcAft>
                <a:spcPts val="1800"/>
              </a:spcAft>
              <a:buSzPct val="130000"/>
            </a:pPr>
            <a:r>
              <a:rPr lang="en-US" altLang="de-DE" sz="2400" dirty="0"/>
              <a:t>He coordinated the production and the installation of the 7 commemorative pyramids. Maybe you know them from previous hikes, maybe you have seen already the one in Krimml community park. If not, you will see some of them tomorrow on the hike. This was quite an effort! I know, because I helped with the translation of the texts into English and into Italian.</a:t>
            </a:r>
          </a:p>
          <a:p>
            <a:pPr algn="just" eaLnBrk="1" hangingPunct="1">
              <a:spcBef>
                <a:spcPct val="0"/>
              </a:spcBef>
              <a:buSzPct val="130000"/>
            </a:pPr>
            <a:r>
              <a:rPr lang="en-US" altLang="de-DE" sz="2400" dirty="0"/>
              <a:t>For the last 3 years he was on tour as an actor of the Teatro </a:t>
            </a:r>
            <a:r>
              <a:rPr lang="en-US" altLang="de-DE" sz="2400" dirty="0" err="1"/>
              <a:t>Caprile</a:t>
            </a:r>
            <a:r>
              <a:rPr lang="en-US" altLang="de-DE" sz="2400" dirty="0"/>
              <a:t> during their annual performances in Krimml.</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xmlns="" id="{11BD4CE4-2BF9-406E-B544-5FDECEDBEFC4}"/>
              </a:ext>
            </a:extLst>
          </p:cNvPr>
          <p:cNvSpPr>
            <a:spLocks noGrp="1" noChangeArrowheads="1"/>
          </p:cNvSpPr>
          <p:nvPr>
            <p:ph type="title"/>
          </p:nvPr>
        </p:nvSpPr>
        <p:spPr>
          <a:xfrm>
            <a:off x="0" y="0"/>
            <a:ext cx="684213" cy="6858000"/>
          </a:xfrm>
          <a:solidFill>
            <a:srgbClr val="B3EAAC"/>
          </a:solidFill>
        </p:spPr>
        <p:txBody>
          <a:bodyPr lIns="179968" tIns="173898" rIns="179968" bIns="44166"/>
          <a:lstStyle/>
          <a:p>
            <a:pPr>
              <a:defRPr/>
            </a:pPr>
            <a:endParaRPr lang="de-DE" sz="2000" dirty="0">
              <a:solidFill>
                <a:schemeClr val="tx1"/>
              </a:solidFill>
            </a:endParaRPr>
          </a:p>
        </p:txBody>
      </p:sp>
      <p:pic>
        <p:nvPicPr>
          <p:cNvPr id="34819" name="Picture 4" descr="logo_apc_blau">
            <a:extLst>
              <a:ext uri="{FF2B5EF4-FFF2-40B4-BE49-F238E27FC236}">
                <a16:creationId xmlns:a16="http://schemas.microsoft.com/office/drawing/2014/main" xmlns="" id="{6E98FA90-8041-48C4-8BAE-971D07DCDB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2088" y="5935663"/>
            <a:ext cx="1081087"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Textfeld 1">
            <a:extLst>
              <a:ext uri="{FF2B5EF4-FFF2-40B4-BE49-F238E27FC236}">
                <a16:creationId xmlns:a16="http://schemas.microsoft.com/office/drawing/2014/main" xmlns="" id="{05CFE4C0-DDB8-496C-A69B-BD40ABFFECB0}"/>
              </a:ext>
            </a:extLst>
          </p:cNvPr>
          <p:cNvSpPr txBox="1">
            <a:spLocks noChangeArrowheads="1"/>
          </p:cNvSpPr>
          <p:nvPr/>
        </p:nvSpPr>
        <p:spPr bwMode="auto">
          <a:xfrm>
            <a:off x="971550" y="549275"/>
            <a:ext cx="7777163" cy="623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ea typeface="Geneva" charset="-128"/>
              </a:defRPr>
            </a:lvl1pPr>
            <a:lvl2pPr marL="742950" indent="-285750">
              <a:spcBef>
                <a:spcPct val="20000"/>
              </a:spcBef>
              <a:buChar char="–"/>
              <a:defRPr sz="2800">
                <a:solidFill>
                  <a:schemeClr val="tx1"/>
                </a:solidFill>
                <a:latin typeface="Arial" panose="020B0604020202020204" pitchFamily="34" charset="0"/>
                <a:ea typeface="Geneva" charset="-128"/>
              </a:defRPr>
            </a:lvl2pPr>
            <a:lvl3pPr marL="1143000" indent="-228600">
              <a:spcBef>
                <a:spcPct val="20000"/>
              </a:spcBef>
              <a:buChar char="•"/>
              <a:defRPr sz="2400">
                <a:solidFill>
                  <a:schemeClr val="tx1"/>
                </a:solidFill>
                <a:latin typeface="Arial" panose="020B0604020202020204" pitchFamily="34" charset="0"/>
                <a:ea typeface="Geneva" charset="-128"/>
              </a:defRPr>
            </a:lvl3pPr>
            <a:lvl4pPr marL="1600200" indent="-228600">
              <a:spcBef>
                <a:spcPct val="20000"/>
              </a:spcBef>
              <a:buChar char="–"/>
              <a:defRPr sz="2000">
                <a:solidFill>
                  <a:schemeClr val="tx1"/>
                </a:solidFill>
                <a:latin typeface="Arial" panose="020B0604020202020204" pitchFamily="34" charset="0"/>
                <a:ea typeface="Geneva" charset="-128"/>
              </a:defRPr>
            </a:lvl4pPr>
            <a:lvl5pPr marL="2057400" indent="-228600">
              <a:spcBef>
                <a:spcPct val="20000"/>
              </a:spcBef>
              <a:buChar char="»"/>
              <a:defRPr sz="2000">
                <a:solidFill>
                  <a:schemeClr val="tx1"/>
                </a:solidFill>
                <a:latin typeface="Arial" panose="020B0604020202020204" pitchFamily="34" charset="0"/>
                <a:ea typeface="Genev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9pPr>
          </a:lstStyle>
          <a:p>
            <a:pPr algn="just" eaLnBrk="1" hangingPunct="1">
              <a:spcBef>
                <a:spcPct val="0"/>
              </a:spcBef>
              <a:spcAft>
                <a:spcPts val="1800"/>
              </a:spcAft>
            </a:pPr>
            <a:r>
              <a:rPr lang="en-US" altLang="de-DE" sz="2400"/>
              <a:t>One of his most time-consuming commitment to APC was in 2016, when he organized the project “Music connects” – in German “Musik verbindet”. Within the framework of the 2016 Salzburg Festival, many concerts on stages, at schools, even on a mountain peak were performed with a mix of local musicians from the Pinzgau and refugees from Africa, Syria and Iraq. It was not always easy to coordinate everything including finance, but the whole project was a big success, the musicians and the school children at the drum workshops had fun, and he could spread the message that APC does a lot for helping refugees, both financially and in terms of integration.</a:t>
            </a:r>
          </a:p>
          <a:p>
            <a:pPr eaLnBrk="1" hangingPunct="1">
              <a:spcBef>
                <a:spcPct val="0"/>
              </a:spcBef>
              <a:spcAft>
                <a:spcPts val="1800"/>
              </a:spcAft>
            </a:pPr>
            <a:r>
              <a:rPr lang="en-US" altLang="de-DE" sz="2400"/>
              <a:t>Most of all, he is to be thanked for his genuine and strong commitment to promoting social justice</a:t>
            </a:r>
            <a:br>
              <a:rPr lang="en-US" altLang="de-DE" sz="2400"/>
            </a:br>
            <a:r>
              <a:rPr lang="en-US" altLang="de-DE" sz="2400"/>
              <a:t>and for the support of refugees.</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xmlns="" id="{11BD4CE4-2BF9-406E-B544-5FDECEDBEFC4}"/>
              </a:ext>
            </a:extLst>
          </p:cNvPr>
          <p:cNvSpPr>
            <a:spLocks noGrp="1" noChangeArrowheads="1"/>
          </p:cNvSpPr>
          <p:nvPr>
            <p:ph type="title"/>
          </p:nvPr>
        </p:nvSpPr>
        <p:spPr>
          <a:xfrm>
            <a:off x="0" y="0"/>
            <a:ext cx="684213" cy="6858000"/>
          </a:xfrm>
          <a:solidFill>
            <a:srgbClr val="B3EAAC"/>
          </a:solidFill>
        </p:spPr>
        <p:txBody>
          <a:bodyPr lIns="179968" tIns="173898" rIns="179968" bIns="44166"/>
          <a:lstStyle/>
          <a:p>
            <a:pPr>
              <a:defRPr/>
            </a:pPr>
            <a:endParaRPr lang="de-DE" sz="2000" dirty="0">
              <a:solidFill>
                <a:schemeClr val="tx1"/>
              </a:solidFill>
            </a:endParaRPr>
          </a:p>
        </p:txBody>
      </p:sp>
      <p:pic>
        <p:nvPicPr>
          <p:cNvPr id="35843" name="Picture 4" descr="logo_apc_blau">
            <a:extLst>
              <a:ext uri="{FF2B5EF4-FFF2-40B4-BE49-F238E27FC236}">
                <a16:creationId xmlns:a16="http://schemas.microsoft.com/office/drawing/2014/main" xmlns="" id="{24D23B13-9454-4632-80D0-DE88F2EB3F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2088" y="5935663"/>
            <a:ext cx="1081087"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Textfeld 1">
            <a:extLst>
              <a:ext uri="{FF2B5EF4-FFF2-40B4-BE49-F238E27FC236}">
                <a16:creationId xmlns:a16="http://schemas.microsoft.com/office/drawing/2014/main" xmlns="" id="{8E6D5818-8771-4B70-AE9C-8ED00B5423D2}"/>
              </a:ext>
            </a:extLst>
          </p:cNvPr>
          <p:cNvSpPr txBox="1">
            <a:spLocks noChangeArrowheads="1"/>
          </p:cNvSpPr>
          <p:nvPr/>
        </p:nvSpPr>
        <p:spPr bwMode="auto">
          <a:xfrm>
            <a:off x="971550" y="549275"/>
            <a:ext cx="7777163"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Arial" panose="020B0604020202020204" pitchFamily="34" charset="0"/>
                <a:ea typeface="Geneva" charset="-128"/>
              </a:defRPr>
            </a:lvl1pPr>
            <a:lvl2pPr marL="742950" indent="-285750">
              <a:spcBef>
                <a:spcPct val="20000"/>
              </a:spcBef>
              <a:buChar char="–"/>
              <a:defRPr sz="2800">
                <a:solidFill>
                  <a:schemeClr val="tx1"/>
                </a:solidFill>
                <a:latin typeface="Arial" panose="020B0604020202020204" pitchFamily="34" charset="0"/>
                <a:ea typeface="Geneva" charset="-128"/>
              </a:defRPr>
            </a:lvl2pPr>
            <a:lvl3pPr marL="1143000" indent="-228600">
              <a:spcBef>
                <a:spcPct val="20000"/>
              </a:spcBef>
              <a:buChar char="•"/>
              <a:defRPr sz="2400">
                <a:solidFill>
                  <a:schemeClr val="tx1"/>
                </a:solidFill>
                <a:latin typeface="Arial" panose="020B0604020202020204" pitchFamily="34" charset="0"/>
                <a:ea typeface="Geneva" charset="-128"/>
              </a:defRPr>
            </a:lvl3pPr>
            <a:lvl4pPr marL="1600200" indent="-228600">
              <a:spcBef>
                <a:spcPct val="20000"/>
              </a:spcBef>
              <a:buChar char="–"/>
              <a:defRPr sz="2000">
                <a:solidFill>
                  <a:schemeClr val="tx1"/>
                </a:solidFill>
                <a:latin typeface="Arial" panose="020B0604020202020204" pitchFamily="34" charset="0"/>
                <a:ea typeface="Geneva" charset="-128"/>
              </a:defRPr>
            </a:lvl4pPr>
            <a:lvl5pPr marL="2057400" indent="-228600">
              <a:spcBef>
                <a:spcPct val="20000"/>
              </a:spcBef>
              <a:buChar char="»"/>
              <a:defRPr sz="2000">
                <a:solidFill>
                  <a:schemeClr val="tx1"/>
                </a:solidFill>
                <a:latin typeface="Arial" panose="020B0604020202020204" pitchFamily="34" charset="0"/>
                <a:ea typeface="Genev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9pPr>
          </a:lstStyle>
          <a:p>
            <a:pPr algn="just">
              <a:spcBef>
                <a:spcPct val="0"/>
              </a:spcBef>
              <a:spcAft>
                <a:spcPts val="1800"/>
              </a:spcAft>
              <a:buSzPct val="130000"/>
            </a:pPr>
            <a:r>
              <a:rPr lang="en-US" altLang="en-US" sz="2400" dirty="0"/>
              <a:t>Most of all, he is to be thanked for his genuine and strong commitment to promoting social justice and for the support of refugees.</a:t>
            </a:r>
          </a:p>
          <a:p>
            <a:pPr marL="0" indent="0" algn="just">
              <a:spcBef>
                <a:spcPct val="0"/>
              </a:spcBef>
              <a:spcAft>
                <a:spcPts val="1800"/>
              </a:spcAft>
              <a:buFontTx/>
              <a:buNone/>
            </a:pPr>
            <a:r>
              <a:rPr lang="en-US" altLang="en-US" sz="2400" dirty="0"/>
              <a:t>Therefore the APC board has decided to give one APC Peace Award to:  </a:t>
            </a:r>
          </a:p>
          <a:p>
            <a:pPr algn="just">
              <a:buFontTx/>
              <a:buNone/>
            </a:pPr>
            <a:r>
              <a:rPr lang="en-US" altLang="en-US" sz="2400" dirty="0"/>
              <a:t>HANS NERBL</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xmlns="" id="{11BD4CE4-2BF9-406E-B544-5FDECEDBEFC4}"/>
              </a:ext>
            </a:extLst>
          </p:cNvPr>
          <p:cNvSpPr>
            <a:spLocks noGrp="1" noChangeArrowheads="1"/>
          </p:cNvSpPr>
          <p:nvPr>
            <p:ph type="title"/>
          </p:nvPr>
        </p:nvSpPr>
        <p:spPr>
          <a:xfrm>
            <a:off x="0" y="0"/>
            <a:ext cx="684213" cy="6858000"/>
          </a:xfrm>
          <a:solidFill>
            <a:srgbClr val="B3EAAC"/>
          </a:solidFill>
        </p:spPr>
        <p:txBody>
          <a:bodyPr lIns="179968" tIns="173898" rIns="179968" bIns="44166"/>
          <a:lstStyle/>
          <a:p>
            <a:pPr>
              <a:defRPr/>
            </a:pPr>
            <a:endParaRPr lang="de-DE" sz="2000" dirty="0">
              <a:solidFill>
                <a:schemeClr val="tx1"/>
              </a:solidFill>
            </a:endParaRPr>
          </a:p>
        </p:txBody>
      </p:sp>
      <p:pic>
        <p:nvPicPr>
          <p:cNvPr id="36867" name="Picture 4" descr="logo_apc_blau">
            <a:extLst>
              <a:ext uri="{FF2B5EF4-FFF2-40B4-BE49-F238E27FC236}">
                <a16:creationId xmlns:a16="http://schemas.microsoft.com/office/drawing/2014/main" xmlns="" id="{DD547E17-E4D7-46FF-BE32-FCB726ED10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2088" y="5935663"/>
            <a:ext cx="1081087"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Textfeld 1">
            <a:extLst>
              <a:ext uri="{FF2B5EF4-FFF2-40B4-BE49-F238E27FC236}">
                <a16:creationId xmlns:a16="http://schemas.microsoft.com/office/drawing/2014/main" xmlns="" id="{C9DFB944-C6A0-43EB-828C-DAAC1B31D7CF}"/>
              </a:ext>
            </a:extLst>
          </p:cNvPr>
          <p:cNvSpPr txBox="1">
            <a:spLocks noChangeArrowheads="1"/>
          </p:cNvSpPr>
          <p:nvPr/>
        </p:nvSpPr>
        <p:spPr bwMode="auto">
          <a:xfrm>
            <a:off x="971550" y="549275"/>
            <a:ext cx="7777163" cy="475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Geneva" charset="-128"/>
              </a:defRPr>
            </a:lvl1pPr>
            <a:lvl2pPr marL="742950" indent="-285750">
              <a:spcBef>
                <a:spcPct val="20000"/>
              </a:spcBef>
              <a:buChar char="–"/>
              <a:defRPr sz="2800">
                <a:solidFill>
                  <a:schemeClr val="tx1"/>
                </a:solidFill>
                <a:latin typeface="Arial" panose="020B0604020202020204" pitchFamily="34" charset="0"/>
                <a:ea typeface="Geneva" charset="-128"/>
              </a:defRPr>
            </a:lvl2pPr>
            <a:lvl3pPr marL="1143000" indent="-228600">
              <a:spcBef>
                <a:spcPct val="20000"/>
              </a:spcBef>
              <a:buChar char="•"/>
              <a:defRPr sz="2400">
                <a:solidFill>
                  <a:schemeClr val="tx1"/>
                </a:solidFill>
                <a:latin typeface="Arial" panose="020B0604020202020204" pitchFamily="34" charset="0"/>
                <a:ea typeface="Geneva" charset="-128"/>
              </a:defRPr>
            </a:lvl3pPr>
            <a:lvl4pPr marL="1600200" indent="-228600">
              <a:spcBef>
                <a:spcPct val="20000"/>
              </a:spcBef>
              <a:buChar char="–"/>
              <a:defRPr sz="2000">
                <a:solidFill>
                  <a:schemeClr val="tx1"/>
                </a:solidFill>
                <a:latin typeface="Arial" panose="020B0604020202020204" pitchFamily="34" charset="0"/>
                <a:ea typeface="Geneva" charset="-128"/>
              </a:defRPr>
            </a:lvl4pPr>
            <a:lvl5pPr marL="2057400" indent="-228600">
              <a:spcBef>
                <a:spcPct val="20000"/>
              </a:spcBef>
              <a:buChar char="»"/>
              <a:defRPr sz="2000">
                <a:solidFill>
                  <a:schemeClr val="tx1"/>
                </a:solidFill>
                <a:latin typeface="Arial" panose="020B0604020202020204" pitchFamily="34" charset="0"/>
                <a:ea typeface="Genev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9pPr>
          </a:lstStyle>
          <a:p>
            <a:pPr algn="just">
              <a:spcBef>
                <a:spcPct val="0"/>
              </a:spcBef>
              <a:spcAft>
                <a:spcPts val="1800"/>
              </a:spcAft>
              <a:buSzPct val="130000"/>
              <a:buFontTx/>
              <a:buNone/>
            </a:pPr>
            <a:r>
              <a:rPr lang="de-DE" altLang="en-US" sz="2400"/>
              <a:t>Der APC-Friedenspreis ist natürlich nicht auf österreichische Preisträger beschränkt und Sie alle hier im Saal sind eingeladen, uns bis Ende März 2020 Vorschläge zu unterbreiten, wen Sie als würdigen Preisträger oder Preisträgerin vorschlagen möchten.</a:t>
            </a:r>
          </a:p>
          <a:p>
            <a:pPr algn="just">
              <a:spcBef>
                <a:spcPct val="0"/>
              </a:spcBef>
              <a:spcAft>
                <a:spcPts val="1800"/>
              </a:spcAft>
              <a:buSzPct val="130000"/>
              <a:buFontTx/>
              <a:buNone/>
            </a:pPr>
            <a:r>
              <a:rPr lang="de-DE" altLang="en-US" sz="2400"/>
              <a:t>Als erste internationale Persönlichkeit für den APC Friedenspreis hat der Vorstand einstimmig jemand ausgewählt, der – wie kein anderer – durch sein filmisches Talent dazu beigetragen hat, dass die Botschaft von APC -  und unser Commitment zu helfen in Notsituationen - in die weite Welt hinausgetragen wurde. </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xmlns="" id="{11BD4CE4-2BF9-406E-B544-5FDECEDBEFC4}"/>
              </a:ext>
            </a:extLst>
          </p:cNvPr>
          <p:cNvSpPr>
            <a:spLocks noGrp="1" noChangeArrowheads="1"/>
          </p:cNvSpPr>
          <p:nvPr>
            <p:ph type="title"/>
          </p:nvPr>
        </p:nvSpPr>
        <p:spPr>
          <a:xfrm>
            <a:off x="0" y="0"/>
            <a:ext cx="684213" cy="6858000"/>
          </a:xfrm>
          <a:solidFill>
            <a:srgbClr val="B3EAAC"/>
          </a:solidFill>
        </p:spPr>
        <p:txBody>
          <a:bodyPr lIns="179968" tIns="173898" rIns="179968" bIns="44166"/>
          <a:lstStyle/>
          <a:p>
            <a:pPr>
              <a:defRPr/>
            </a:pPr>
            <a:endParaRPr lang="de-DE" sz="2000" dirty="0">
              <a:solidFill>
                <a:schemeClr val="tx1"/>
              </a:solidFill>
            </a:endParaRPr>
          </a:p>
        </p:txBody>
      </p:sp>
      <p:pic>
        <p:nvPicPr>
          <p:cNvPr id="37891" name="Picture 4" descr="logo_apc_blau">
            <a:extLst>
              <a:ext uri="{FF2B5EF4-FFF2-40B4-BE49-F238E27FC236}">
                <a16:creationId xmlns:a16="http://schemas.microsoft.com/office/drawing/2014/main" xmlns="" id="{8AF588E0-50FB-4A71-BBDC-A8F3DA6215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2088" y="5935663"/>
            <a:ext cx="1081087"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Textfeld 1">
            <a:extLst>
              <a:ext uri="{FF2B5EF4-FFF2-40B4-BE49-F238E27FC236}">
                <a16:creationId xmlns:a16="http://schemas.microsoft.com/office/drawing/2014/main" xmlns="" id="{AA3FC332-468C-464A-BF8E-87801C5C74D2}"/>
              </a:ext>
            </a:extLst>
          </p:cNvPr>
          <p:cNvSpPr txBox="1">
            <a:spLocks noChangeArrowheads="1"/>
          </p:cNvSpPr>
          <p:nvPr/>
        </p:nvSpPr>
        <p:spPr bwMode="auto">
          <a:xfrm>
            <a:off x="971550" y="549275"/>
            <a:ext cx="7777163" cy="623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Geneva" charset="-128"/>
              </a:defRPr>
            </a:lvl1pPr>
            <a:lvl2pPr marL="742950" indent="-285750">
              <a:spcBef>
                <a:spcPct val="20000"/>
              </a:spcBef>
              <a:buChar char="–"/>
              <a:defRPr sz="2800">
                <a:solidFill>
                  <a:schemeClr val="tx1"/>
                </a:solidFill>
                <a:latin typeface="Arial" panose="020B0604020202020204" pitchFamily="34" charset="0"/>
                <a:ea typeface="Geneva" charset="-128"/>
              </a:defRPr>
            </a:lvl2pPr>
            <a:lvl3pPr marL="1143000" indent="-228600">
              <a:spcBef>
                <a:spcPct val="20000"/>
              </a:spcBef>
              <a:buChar char="•"/>
              <a:defRPr sz="2400">
                <a:solidFill>
                  <a:schemeClr val="tx1"/>
                </a:solidFill>
                <a:latin typeface="Arial" panose="020B0604020202020204" pitchFamily="34" charset="0"/>
                <a:ea typeface="Geneva" charset="-128"/>
              </a:defRPr>
            </a:lvl3pPr>
            <a:lvl4pPr marL="1600200" indent="-228600">
              <a:spcBef>
                <a:spcPct val="20000"/>
              </a:spcBef>
              <a:buChar char="–"/>
              <a:defRPr sz="2000">
                <a:solidFill>
                  <a:schemeClr val="tx1"/>
                </a:solidFill>
                <a:latin typeface="Arial" panose="020B0604020202020204" pitchFamily="34" charset="0"/>
                <a:ea typeface="Geneva" charset="-128"/>
              </a:defRPr>
            </a:lvl4pPr>
            <a:lvl5pPr marL="2057400" indent="-228600">
              <a:spcBef>
                <a:spcPct val="20000"/>
              </a:spcBef>
              <a:buChar char="»"/>
              <a:defRPr sz="2000">
                <a:solidFill>
                  <a:schemeClr val="tx1"/>
                </a:solidFill>
                <a:latin typeface="Arial" panose="020B0604020202020204" pitchFamily="34" charset="0"/>
                <a:ea typeface="Genev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9pPr>
          </a:lstStyle>
          <a:p>
            <a:pPr algn="just">
              <a:spcBef>
                <a:spcPct val="0"/>
              </a:spcBef>
              <a:spcAft>
                <a:spcPts val="1800"/>
              </a:spcAft>
              <a:buSzPct val="130000"/>
              <a:buFontTx/>
              <a:buNone/>
            </a:pPr>
            <a:r>
              <a:rPr lang="de-DE" altLang="en-US" sz="2400"/>
              <a:t>Es ist sein Werk, dass APC Kenntnis bekommt – nunmehr sogar nach mehr als 70 (!) Jahren, zuletzt aus den USA – von  Zeitzeugen und deren Nachkommen, über ihre Zeit im Lager Givat Avoda in Saalfelden und ihre persönliche schicksalhafte Erfahrung bei der Überquerung des Krimmler Tauern mitten in der Nacht irgendwann im Sommer 1947.</a:t>
            </a:r>
          </a:p>
          <a:p>
            <a:pPr algn="just">
              <a:spcBef>
                <a:spcPct val="0"/>
              </a:spcBef>
              <a:spcAft>
                <a:spcPts val="1800"/>
              </a:spcAft>
              <a:buSzPct val="130000"/>
              <a:buFontTx/>
              <a:buNone/>
            </a:pPr>
            <a:r>
              <a:rPr lang="de-DE" altLang="en-US" sz="2400"/>
              <a:t>Seine filmischen Dokumentationen können Sie auf utube und natürlich auch auf unserer Homepage unter „Bild und Ton“ einsehen, darunter seine „APC Story“ und sein wunderbares Video über die inter-religiöse Einweihung unseres Hain der Flucht im Oktober 2017, das wir auch zu Ihrer Begrüßung an den Beginn unseres heutigen Abends gestellt haben. Alle seine Arbeiten sind gründlich recherchiert und künstlerisch präsentiert. </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xmlns="" id="{EC05EC48-76B2-4728-9FBB-4E2852352FCD}"/>
              </a:ext>
            </a:extLst>
          </p:cNvPr>
          <p:cNvSpPr>
            <a:spLocks noGrp="1" noChangeArrowheads="1"/>
          </p:cNvSpPr>
          <p:nvPr>
            <p:ph type="title"/>
          </p:nvPr>
        </p:nvSpPr>
        <p:spPr>
          <a:xfrm>
            <a:off x="0" y="0"/>
            <a:ext cx="684213" cy="6858000"/>
          </a:xfrm>
          <a:solidFill>
            <a:srgbClr val="B3EAAC"/>
          </a:solidFill>
        </p:spPr>
        <p:txBody>
          <a:bodyPr lIns="179968" tIns="173898" rIns="179968" bIns="44166"/>
          <a:lstStyle/>
          <a:p>
            <a:pPr>
              <a:defRPr/>
            </a:pPr>
            <a:endParaRPr lang="de-DE" sz="2000" dirty="0">
              <a:solidFill>
                <a:schemeClr val="tx1"/>
              </a:solidFill>
            </a:endParaRPr>
          </a:p>
        </p:txBody>
      </p:sp>
      <p:pic>
        <p:nvPicPr>
          <p:cNvPr id="6147" name="Picture 4" descr="logo_apc_blau">
            <a:extLst>
              <a:ext uri="{FF2B5EF4-FFF2-40B4-BE49-F238E27FC236}">
                <a16:creationId xmlns:a16="http://schemas.microsoft.com/office/drawing/2014/main" xmlns="" id="{FB847CFE-1F2C-4C34-B55E-45E5B2DC84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2088" y="5935663"/>
            <a:ext cx="1081087"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Textfeld 1">
            <a:extLst>
              <a:ext uri="{FF2B5EF4-FFF2-40B4-BE49-F238E27FC236}">
                <a16:creationId xmlns:a16="http://schemas.microsoft.com/office/drawing/2014/main" xmlns="" id="{9E15C8D2-C42A-44FA-8F9C-2987FF9C5F63}"/>
              </a:ext>
            </a:extLst>
          </p:cNvPr>
          <p:cNvSpPr txBox="1">
            <a:spLocks noChangeArrowheads="1"/>
          </p:cNvSpPr>
          <p:nvPr/>
        </p:nvSpPr>
        <p:spPr bwMode="auto">
          <a:xfrm>
            <a:off x="950913" y="1773238"/>
            <a:ext cx="7777162" cy="335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Geneva" charset="-128"/>
              </a:defRPr>
            </a:lvl1pPr>
            <a:lvl2pPr marL="742950" indent="-285750">
              <a:spcBef>
                <a:spcPct val="20000"/>
              </a:spcBef>
              <a:buChar char="–"/>
              <a:defRPr sz="2800">
                <a:solidFill>
                  <a:schemeClr val="tx1"/>
                </a:solidFill>
                <a:latin typeface="Arial" panose="020B0604020202020204" pitchFamily="34" charset="0"/>
                <a:ea typeface="Geneva" charset="-128"/>
              </a:defRPr>
            </a:lvl2pPr>
            <a:lvl3pPr marL="1143000" indent="-228600">
              <a:spcBef>
                <a:spcPct val="20000"/>
              </a:spcBef>
              <a:buChar char="•"/>
              <a:defRPr sz="2400">
                <a:solidFill>
                  <a:schemeClr val="tx1"/>
                </a:solidFill>
                <a:latin typeface="Arial" panose="020B0604020202020204" pitchFamily="34" charset="0"/>
                <a:ea typeface="Geneva" charset="-128"/>
              </a:defRPr>
            </a:lvl3pPr>
            <a:lvl4pPr marL="1600200" indent="-228600">
              <a:spcBef>
                <a:spcPct val="20000"/>
              </a:spcBef>
              <a:buChar char="–"/>
              <a:defRPr sz="2000">
                <a:solidFill>
                  <a:schemeClr val="tx1"/>
                </a:solidFill>
                <a:latin typeface="Arial" panose="020B0604020202020204" pitchFamily="34" charset="0"/>
                <a:ea typeface="Geneva" charset="-128"/>
              </a:defRPr>
            </a:lvl4pPr>
            <a:lvl5pPr marL="2057400" indent="-228600">
              <a:spcBef>
                <a:spcPct val="20000"/>
              </a:spcBef>
              <a:buChar char="»"/>
              <a:defRPr sz="2000">
                <a:solidFill>
                  <a:schemeClr val="tx1"/>
                </a:solidFill>
                <a:latin typeface="Arial" panose="020B0604020202020204" pitchFamily="34" charset="0"/>
                <a:ea typeface="Genev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9pPr>
          </a:lstStyle>
          <a:p>
            <a:pPr algn="ctr" eaLnBrk="1" hangingPunct="1">
              <a:spcBef>
                <a:spcPct val="0"/>
              </a:spcBef>
              <a:buFontTx/>
              <a:buNone/>
            </a:pPr>
            <a:r>
              <a:rPr lang="de-DE" altLang="de-DE" sz="4800"/>
              <a:t>APC-Rückblick 2007-2019</a:t>
            </a:r>
          </a:p>
          <a:p>
            <a:pPr algn="ctr" eaLnBrk="1" hangingPunct="1">
              <a:spcBef>
                <a:spcPct val="0"/>
              </a:spcBef>
              <a:buFontTx/>
              <a:buNone/>
            </a:pPr>
            <a:r>
              <a:rPr lang="de-DE" altLang="de-DE" sz="4800"/>
              <a:t>und Vorschau</a:t>
            </a:r>
          </a:p>
          <a:p>
            <a:pPr algn="ctr" eaLnBrk="1" hangingPunct="1">
              <a:spcBef>
                <a:spcPct val="0"/>
              </a:spcBef>
              <a:buFontTx/>
              <a:buNone/>
            </a:pPr>
            <a:endParaRPr lang="de-DE" altLang="de-DE" sz="4800"/>
          </a:p>
          <a:p>
            <a:pPr algn="ctr" eaLnBrk="1" hangingPunct="1">
              <a:spcBef>
                <a:spcPct val="0"/>
              </a:spcBef>
              <a:buFontTx/>
              <a:buNone/>
            </a:pPr>
            <a:r>
              <a:rPr lang="de-DE" altLang="de-DE" sz="4800" b="1">
                <a:solidFill>
                  <a:srgbClr val="CEB710"/>
                </a:solidFill>
              </a:rPr>
              <a:t>Ernst Löschner</a:t>
            </a:r>
          </a:p>
          <a:p>
            <a:pPr eaLnBrk="1" hangingPunct="1">
              <a:spcBef>
                <a:spcPct val="0"/>
              </a:spcBef>
              <a:buFontTx/>
              <a:buNone/>
            </a:pPr>
            <a:endParaRPr lang="de-DE" altLang="de-DE" sz="2000"/>
          </a:p>
        </p:txBody>
      </p:sp>
      <p:pic>
        <p:nvPicPr>
          <p:cNvPr id="6149" name="Grafik 9">
            <a:extLst>
              <a:ext uri="{FF2B5EF4-FFF2-40B4-BE49-F238E27FC236}">
                <a16:creationId xmlns:a16="http://schemas.microsoft.com/office/drawing/2014/main" xmlns="" id="{36E68E9B-BBD3-4DC3-8380-F6967415E81C}"/>
              </a:ext>
            </a:extLst>
          </p:cNvPr>
          <p:cNvPicPr>
            <a:picLocks noChangeAspect="1"/>
          </p:cNvPicPr>
          <p:nvPr/>
        </p:nvPicPr>
        <p:blipFill>
          <a:blip r:embed="rId3">
            <a:extLst>
              <a:ext uri="{28A0092B-C50C-407E-A947-70E740481C1C}">
                <a14:useLocalDpi xmlns:a14="http://schemas.microsoft.com/office/drawing/2010/main" val="0"/>
              </a:ext>
            </a:extLst>
          </a:blip>
          <a:srcRect l="11446" r="39351" b="41174"/>
          <a:stretch>
            <a:fillRect/>
          </a:stretch>
        </p:blipFill>
        <p:spPr bwMode="auto">
          <a:xfrm>
            <a:off x="4173538" y="5005388"/>
            <a:ext cx="1333500" cy="161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xmlns="" id="{11BD4CE4-2BF9-406E-B544-5FDECEDBEFC4}"/>
              </a:ext>
            </a:extLst>
          </p:cNvPr>
          <p:cNvSpPr>
            <a:spLocks noGrp="1" noChangeArrowheads="1"/>
          </p:cNvSpPr>
          <p:nvPr>
            <p:ph type="title"/>
          </p:nvPr>
        </p:nvSpPr>
        <p:spPr>
          <a:xfrm>
            <a:off x="0" y="0"/>
            <a:ext cx="684213" cy="6858000"/>
          </a:xfrm>
          <a:solidFill>
            <a:srgbClr val="B3EAAC"/>
          </a:solidFill>
        </p:spPr>
        <p:txBody>
          <a:bodyPr lIns="179968" tIns="173898" rIns="179968" bIns="44166"/>
          <a:lstStyle/>
          <a:p>
            <a:pPr>
              <a:defRPr/>
            </a:pPr>
            <a:endParaRPr lang="de-DE" sz="2000" dirty="0">
              <a:solidFill>
                <a:schemeClr val="tx1"/>
              </a:solidFill>
            </a:endParaRPr>
          </a:p>
        </p:txBody>
      </p:sp>
      <p:pic>
        <p:nvPicPr>
          <p:cNvPr id="38915" name="Picture 4" descr="logo_apc_blau">
            <a:extLst>
              <a:ext uri="{FF2B5EF4-FFF2-40B4-BE49-F238E27FC236}">
                <a16:creationId xmlns:a16="http://schemas.microsoft.com/office/drawing/2014/main" xmlns="" id="{992695D2-6949-4EC3-86C4-E7C41918A5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2088" y="5935663"/>
            <a:ext cx="1081087"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Textfeld 1">
            <a:extLst>
              <a:ext uri="{FF2B5EF4-FFF2-40B4-BE49-F238E27FC236}">
                <a16:creationId xmlns:a16="http://schemas.microsoft.com/office/drawing/2014/main" xmlns="" id="{4FAFC8C2-94D4-4775-8311-4945158C1E34}"/>
              </a:ext>
            </a:extLst>
          </p:cNvPr>
          <p:cNvSpPr txBox="1">
            <a:spLocks noChangeArrowheads="1"/>
          </p:cNvSpPr>
          <p:nvPr/>
        </p:nvSpPr>
        <p:spPr bwMode="auto">
          <a:xfrm>
            <a:off x="971550" y="549275"/>
            <a:ext cx="7777163" cy="364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Geneva" charset="-128"/>
              </a:defRPr>
            </a:lvl1pPr>
            <a:lvl2pPr marL="742950" indent="-285750">
              <a:spcBef>
                <a:spcPct val="20000"/>
              </a:spcBef>
              <a:buChar char="–"/>
              <a:defRPr sz="2800">
                <a:solidFill>
                  <a:schemeClr val="tx1"/>
                </a:solidFill>
                <a:latin typeface="Arial" panose="020B0604020202020204" pitchFamily="34" charset="0"/>
                <a:ea typeface="Geneva" charset="-128"/>
              </a:defRPr>
            </a:lvl2pPr>
            <a:lvl3pPr marL="1143000" indent="-228600">
              <a:spcBef>
                <a:spcPct val="20000"/>
              </a:spcBef>
              <a:buChar char="•"/>
              <a:defRPr sz="2400">
                <a:solidFill>
                  <a:schemeClr val="tx1"/>
                </a:solidFill>
                <a:latin typeface="Arial" panose="020B0604020202020204" pitchFamily="34" charset="0"/>
                <a:ea typeface="Geneva" charset="-128"/>
              </a:defRPr>
            </a:lvl3pPr>
            <a:lvl4pPr marL="1600200" indent="-228600">
              <a:spcBef>
                <a:spcPct val="20000"/>
              </a:spcBef>
              <a:buChar char="–"/>
              <a:defRPr sz="2000">
                <a:solidFill>
                  <a:schemeClr val="tx1"/>
                </a:solidFill>
                <a:latin typeface="Arial" panose="020B0604020202020204" pitchFamily="34" charset="0"/>
                <a:ea typeface="Geneva" charset="-128"/>
              </a:defRPr>
            </a:lvl4pPr>
            <a:lvl5pPr marL="2057400" indent="-228600">
              <a:spcBef>
                <a:spcPct val="20000"/>
              </a:spcBef>
              <a:buChar char="»"/>
              <a:defRPr sz="2000">
                <a:solidFill>
                  <a:schemeClr val="tx1"/>
                </a:solidFill>
                <a:latin typeface="Arial" panose="020B0604020202020204" pitchFamily="34" charset="0"/>
                <a:ea typeface="Genev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9pPr>
          </a:lstStyle>
          <a:p>
            <a:pPr algn="just">
              <a:spcBef>
                <a:spcPct val="0"/>
              </a:spcBef>
              <a:spcAft>
                <a:spcPts val="1800"/>
              </a:spcAft>
              <a:buSzPct val="130000"/>
              <a:buFontTx/>
              <a:buNone/>
            </a:pPr>
            <a:r>
              <a:rPr lang="de-DE" altLang="en-US" sz="2400" dirty="0"/>
              <a:t>Friedensweg in Israel und seine Begeisterung über die Schönheiten der Wüste Negev waren für alle von uns ansteckend, die wir im November 2017 zum Abschluss von unseren Festlichkeiten zu 70 Jahre Jüdischer Exodus </a:t>
            </a:r>
            <a:r>
              <a:rPr lang="de-DE" altLang="en-US" sz="2400" dirty="0" err="1"/>
              <a:t>Krimml</a:t>
            </a:r>
            <a:r>
              <a:rPr lang="de-DE" altLang="en-US" sz="2400" dirty="0"/>
              <a:t> in Israel waren.</a:t>
            </a:r>
          </a:p>
          <a:p>
            <a:pPr algn="just">
              <a:spcBef>
                <a:spcPct val="0"/>
              </a:spcBef>
              <a:spcAft>
                <a:spcPts val="1800"/>
              </a:spcAft>
              <a:buSzPct val="130000"/>
              <a:buFontTx/>
              <a:buNone/>
            </a:pPr>
            <a:r>
              <a:rPr lang="de-DE" altLang="en-US" sz="2400" dirty="0"/>
              <a:t>Und noch etwas, das Sie alle gleich erleben werden: sein Lächeln und sein Optimismus ist sein Markenzeichen. Begrüßen Sie bitte mit mir als APC-Preisträger 2019 </a:t>
            </a:r>
            <a:r>
              <a:rPr lang="de-DE" altLang="en-US" sz="2400" b="1" dirty="0"/>
              <a:t>Guy </a:t>
            </a:r>
            <a:r>
              <a:rPr lang="de-DE" altLang="en-US" sz="2400" b="1" dirty="0" err="1"/>
              <a:t>Shachar</a:t>
            </a:r>
            <a:r>
              <a:rPr lang="de-DE" altLang="en-US" sz="2400" b="1" dirty="0"/>
              <a:t> </a:t>
            </a:r>
            <a:r>
              <a:rPr lang="de-DE" altLang="en-US" sz="2400" dirty="0"/>
              <a:t>aus Tel Aviv.</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xmlns="" id="{A17B63E2-36C4-4D98-B374-0F210D15FE78}"/>
              </a:ext>
            </a:extLst>
          </p:cNvPr>
          <p:cNvSpPr>
            <a:spLocks noGrp="1" noChangeArrowheads="1"/>
          </p:cNvSpPr>
          <p:nvPr>
            <p:ph type="title"/>
          </p:nvPr>
        </p:nvSpPr>
        <p:spPr>
          <a:xfrm>
            <a:off x="0" y="0"/>
            <a:ext cx="684213" cy="6858000"/>
          </a:xfrm>
          <a:solidFill>
            <a:srgbClr val="B3EAAC"/>
          </a:solidFill>
        </p:spPr>
        <p:txBody>
          <a:bodyPr lIns="179968" tIns="173898" rIns="179968" bIns="44166"/>
          <a:lstStyle/>
          <a:p>
            <a:pPr>
              <a:defRPr/>
            </a:pPr>
            <a:endParaRPr lang="de-DE" sz="2000" dirty="0">
              <a:solidFill>
                <a:schemeClr val="tx1"/>
              </a:solidFill>
            </a:endParaRPr>
          </a:p>
        </p:txBody>
      </p:sp>
      <p:pic>
        <p:nvPicPr>
          <p:cNvPr id="6147" name="Picture 4" descr="logo_apc_blau">
            <a:extLst>
              <a:ext uri="{FF2B5EF4-FFF2-40B4-BE49-F238E27FC236}">
                <a16:creationId xmlns:a16="http://schemas.microsoft.com/office/drawing/2014/main" xmlns="" id="{AC8CCD08-2F16-4A7F-AFAD-7C5E2696DF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2088" y="5935663"/>
            <a:ext cx="1081087"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Textfeld 9">
            <a:extLst>
              <a:ext uri="{FF2B5EF4-FFF2-40B4-BE49-F238E27FC236}">
                <a16:creationId xmlns:a16="http://schemas.microsoft.com/office/drawing/2014/main" xmlns="" id="{AD2630F8-E9DC-426A-A0F8-CD162CA16AB7}"/>
              </a:ext>
            </a:extLst>
          </p:cNvPr>
          <p:cNvSpPr txBox="1">
            <a:spLocks noChangeArrowheads="1"/>
          </p:cNvSpPr>
          <p:nvPr/>
        </p:nvSpPr>
        <p:spPr bwMode="auto">
          <a:xfrm>
            <a:off x="1008063" y="549275"/>
            <a:ext cx="7127875"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ea typeface="Geneva" charset="-128"/>
              </a:defRPr>
            </a:lvl1pPr>
            <a:lvl2pPr marL="742950" indent="-285750" eaLnBrk="0" hangingPunct="0">
              <a:spcBef>
                <a:spcPct val="20000"/>
              </a:spcBef>
              <a:buChar char="–"/>
              <a:defRPr sz="2800">
                <a:solidFill>
                  <a:schemeClr val="tx1"/>
                </a:solidFill>
                <a:latin typeface="Arial" panose="020B0604020202020204" pitchFamily="34" charset="0"/>
                <a:ea typeface="Geneva" charset="-128"/>
              </a:defRPr>
            </a:lvl2pPr>
            <a:lvl3pPr marL="1143000" indent="-228600" eaLnBrk="0" hangingPunct="0">
              <a:spcBef>
                <a:spcPct val="20000"/>
              </a:spcBef>
              <a:buChar char="•"/>
              <a:defRPr sz="2400">
                <a:solidFill>
                  <a:schemeClr val="tx1"/>
                </a:solidFill>
                <a:latin typeface="Arial" panose="020B0604020202020204" pitchFamily="34" charset="0"/>
                <a:ea typeface="Geneva" charset="-128"/>
              </a:defRPr>
            </a:lvl3pPr>
            <a:lvl4pPr marL="1600200" indent="-228600" eaLnBrk="0" hangingPunct="0">
              <a:spcBef>
                <a:spcPct val="20000"/>
              </a:spcBef>
              <a:buChar char="–"/>
              <a:defRPr sz="2000">
                <a:solidFill>
                  <a:schemeClr val="tx1"/>
                </a:solidFill>
                <a:latin typeface="Arial" panose="020B0604020202020204" pitchFamily="34" charset="0"/>
                <a:ea typeface="Geneva" charset="-128"/>
              </a:defRPr>
            </a:lvl4pPr>
            <a:lvl5pPr marL="2057400" indent="-228600" eaLnBrk="0" hangingPunct="0">
              <a:spcBef>
                <a:spcPct val="20000"/>
              </a:spcBef>
              <a:buChar char="»"/>
              <a:defRPr sz="2000">
                <a:solidFill>
                  <a:schemeClr val="tx1"/>
                </a:solidFill>
                <a:latin typeface="Arial" panose="020B0604020202020204" pitchFamily="34" charset="0"/>
                <a:ea typeface="Genev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9pPr>
          </a:lstStyle>
          <a:p>
            <a:pPr algn="ctr" eaLnBrk="1" hangingPunct="1">
              <a:spcBef>
                <a:spcPct val="0"/>
              </a:spcBef>
              <a:buFontTx/>
              <a:buNone/>
            </a:pPr>
            <a:r>
              <a:rPr lang="de-DE" altLang="de-DE" sz="4800" b="1">
                <a:solidFill>
                  <a:srgbClr val="CEB710"/>
                </a:solidFill>
              </a:rPr>
              <a:t>APC-Friedenspreis</a:t>
            </a:r>
          </a:p>
          <a:p>
            <a:pPr eaLnBrk="1" hangingPunct="1">
              <a:spcBef>
                <a:spcPct val="0"/>
              </a:spcBef>
              <a:buFontTx/>
              <a:buNone/>
            </a:pPr>
            <a:endParaRPr lang="de-DE" altLang="de-DE" sz="2000"/>
          </a:p>
        </p:txBody>
      </p:sp>
      <p:sp>
        <p:nvSpPr>
          <p:cNvPr id="9" name="Textfeld 8">
            <a:extLst>
              <a:ext uri="{FF2B5EF4-FFF2-40B4-BE49-F238E27FC236}">
                <a16:creationId xmlns:a16="http://schemas.microsoft.com/office/drawing/2014/main" xmlns="" id="{83106CD3-C675-47E3-B8B5-04483D50A7A9}"/>
              </a:ext>
            </a:extLst>
          </p:cNvPr>
          <p:cNvSpPr txBox="1"/>
          <p:nvPr/>
        </p:nvSpPr>
        <p:spPr>
          <a:xfrm>
            <a:off x="995363" y="1309688"/>
            <a:ext cx="1878012" cy="369887"/>
          </a:xfrm>
          <a:prstGeom prst="rect">
            <a:avLst/>
          </a:prstGeom>
          <a:noFill/>
        </p:spPr>
        <p:txBody>
          <a:bodyPr wrap="none">
            <a:spAutoFit/>
          </a:bodyPr>
          <a:lstStyle/>
          <a:p>
            <a:pPr>
              <a:defRPr/>
            </a:pPr>
            <a:r>
              <a:rPr lang="de-DE" b="1" dirty="0" err="1">
                <a:solidFill>
                  <a:srgbClr val="000000"/>
                </a:solidFill>
                <a:latin typeface="+mn-lt"/>
                <a:ea typeface="+mn-ea"/>
              </a:rPr>
              <a:t>Laudator</a:t>
            </a:r>
            <a:r>
              <a:rPr lang="de-DE" b="1" dirty="0">
                <a:solidFill>
                  <a:srgbClr val="000000"/>
                </a:solidFill>
                <a:latin typeface="+mn-lt"/>
                <a:ea typeface="+mn-ea"/>
              </a:rPr>
              <a:t>*innen</a:t>
            </a:r>
          </a:p>
        </p:txBody>
      </p:sp>
      <p:sp>
        <p:nvSpPr>
          <p:cNvPr id="13" name="Rechteck 12">
            <a:extLst>
              <a:ext uri="{FF2B5EF4-FFF2-40B4-BE49-F238E27FC236}">
                <a16:creationId xmlns:a16="http://schemas.microsoft.com/office/drawing/2014/main" xmlns="" id="{63C76BB8-0ACD-4DE4-A57F-FFF23889E2EF}"/>
              </a:ext>
            </a:extLst>
          </p:cNvPr>
          <p:cNvSpPr/>
          <p:nvPr/>
        </p:nvSpPr>
        <p:spPr>
          <a:xfrm>
            <a:off x="1012825" y="3849688"/>
            <a:ext cx="1403350" cy="369887"/>
          </a:xfrm>
          <a:prstGeom prst="rect">
            <a:avLst/>
          </a:prstGeom>
        </p:spPr>
        <p:txBody>
          <a:bodyPr wrap="none">
            <a:spAutoFit/>
          </a:bodyPr>
          <a:lstStyle/>
          <a:p>
            <a:pPr algn="ctr">
              <a:defRPr sz="1800" b="1" i="0" u="none" strike="noStrike" kern="1200" baseline="0">
                <a:solidFill>
                  <a:srgbClr val="000000"/>
                </a:solidFill>
                <a:latin typeface="+mn-lt"/>
                <a:ea typeface="+mn-ea"/>
                <a:cs typeface="+mn-cs"/>
              </a:defRPr>
            </a:pPr>
            <a:r>
              <a:rPr lang="de-DE" b="1" dirty="0">
                <a:solidFill>
                  <a:srgbClr val="000000"/>
                </a:solidFill>
                <a:latin typeface="+mn-lt"/>
                <a:ea typeface="+mn-ea"/>
              </a:rPr>
              <a:t>Preisträger</a:t>
            </a:r>
          </a:p>
        </p:txBody>
      </p:sp>
      <p:pic>
        <p:nvPicPr>
          <p:cNvPr id="6151" name="Grafik 1">
            <a:extLst>
              <a:ext uri="{FF2B5EF4-FFF2-40B4-BE49-F238E27FC236}">
                <a16:creationId xmlns:a16="http://schemas.microsoft.com/office/drawing/2014/main" xmlns="" id="{B50A3AFD-C218-4B08-8DA2-9296C96A262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33775" y="4217988"/>
            <a:ext cx="1663700"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Grafik 2">
            <a:extLst>
              <a:ext uri="{FF2B5EF4-FFF2-40B4-BE49-F238E27FC236}">
                <a16:creationId xmlns:a16="http://schemas.microsoft.com/office/drawing/2014/main" xmlns="" id="{A1B0DF60-5491-4782-933F-EFF61B66233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05225" y="1641475"/>
            <a:ext cx="1292225" cy="161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Grafik 3">
            <a:extLst>
              <a:ext uri="{FF2B5EF4-FFF2-40B4-BE49-F238E27FC236}">
                <a16:creationId xmlns:a16="http://schemas.microsoft.com/office/drawing/2014/main" xmlns="" id="{0B58EC87-268D-4DE2-AC50-3AFB6CFDCC8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84863" y="4221163"/>
            <a:ext cx="1674812"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Grafik 5">
            <a:extLst>
              <a:ext uri="{FF2B5EF4-FFF2-40B4-BE49-F238E27FC236}">
                <a16:creationId xmlns:a16="http://schemas.microsoft.com/office/drawing/2014/main" xmlns="" id="{601F3909-885A-46B5-9090-57FAB41EA576}"/>
              </a:ext>
            </a:extLst>
          </p:cNvPr>
          <p:cNvPicPr>
            <a:picLocks noChangeAspect="1"/>
          </p:cNvPicPr>
          <p:nvPr/>
        </p:nvPicPr>
        <p:blipFill>
          <a:blip r:embed="rId6">
            <a:extLst>
              <a:ext uri="{28A0092B-C50C-407E-A947-70E740481C1C}">
                <a14:useLocalDpi xmlns:a14="http://schemas.microsoft.com/office/drawing/2010/main" val="0"/>
              </a:ext>
            </a:extLst>
          </a:blip>
          <a:srcRect l="39423" t="28889" r="6709" b="15077"/>
          <a:stretch>
            <a:fillRect/>
          </a:stretch>
        </p:blipFill>
        <p:spPr bwMode="auto">
          <a:xfrm>
            <a:off x="1036638" y="1641475"/>
            <a:ext cx="1857375"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5" name="Grafik 7">
            <a:extLst>
              <a:ext uri="{FF2B5EF4-FFF2-40B4-BE49-F238E27FC236}">
                <a16:creationId xmlns:a16="http://schemas.microsoft.com/office/drawing/2014/main" xmlns="" id="{AA8D1769-3234-4602-8D6B-6943E48B093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95363" y="4221163"/>
            <a:ext cx="177165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6" name="Grafik 9">
            <a:extLst>
              <a:ext uri="{FF2B5EF4-FFF2-40B4-BE49-F238E27FC236}">
                <a16:creationId xmlns:a16="http://schemas.microsoft.com/office/drawing/2014/main" xmlns="" id="{F7481944-998D-4CCE-8BC0-F07D29BFD313}"/>
              </a:ext>
            </a:extLst>
          </p:cNvPr>
          <p:cNvPicPr>
            <a:picLocks noChangeAspect="1"/>
          </p:cNvPicPr>
          <p:nvPr/>
        </p:nvPicPr>
        <p:blipFill>
          <a:blip r:embed="rId8">
            <a:extLst>
              <a:ext uri="{28A0092B-C50C-407E-A947-70E740481C1C}">
                <a14:useLocalDpi xmlns:a14="http://schemas.microsoft.com/office/drawing/2010/main" val="0"/>
              </a:ext>
            </a:extLst>
          </a:blip>
          <a:srcRect l="11446" r="39351" b="41174"/>
          <a:stretch>
            <a:fillRect/>
          </a:stretch>
        </p:blipFill>
        <p:spPr bwMode="auto">
          <a:xfrm>
            <a:off x="6046788" y="1641475"/>
            <a:ext cx="1333500" cy="161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7" name="Textfeld 10">
            <a:extLst>
              <a:ext uri="{FF2B5EF4-FFF2-40B4-BE49-F238E27FC236}">
                <a16:creationId xmlns:a16="http://schemas.microsoft.com/office/drawing/2014/main" xmlns="" id="{271D54C2-7596-4EE6-887F-40EF126C5E71}"/>
              </a:ext>
            </a:extLst>
          </p:cNvPr>
          <p:cNvSpPr txBox="1">
            <a:spLocks noChangeArrowheads="1"/>
          </p:cNvSpPr>
          <p:nvPr/>
        </p:nvSpPr>
        <p:spPr bwMode="auto">
          <a:xfrm>
            <a:off x="1020763" y="3338513"/>
            <a:ext cx="18637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ea typeface="Geneva" charset="-128"/>
              </a:defRPr>
            </a:lvl1pPr>
            <a:lvl2pPr marL="742950" indent="-285750" eaLnBrk="0" hangingPunct="0">
              <a:spcBef>
                <a:spcPct val="20000"/>
              </a:spcBef>
              <a:buChar char="–"/>
              <a:defRPr sz="2800">
                <a:solidFill>
                  <a:schemeClr val="tx1"/>
                </a:solidFill>
                <a:latin typeface="Arial" panose="020B0604020202020204" pitchFamily="34" charset="0"/>
                <a:ea typeface="Geneva" charset="-128"/>
              </a:defRPr>
            </a:lvl2pPr>
            <a:lvl3pPr marL="1143000" indent="-228600" eaLnBrk="0" hangingPunct="0">
              <a:spcBef>
                <a:spcPct val="20000"/>
              </a:spcBef>
              <a:buChar char="•"/>
              <a:defRPr sz="2400">
                <a:solidFill>
                  <a:schemeClr val="tx1"/>
                </a:solidFill>
                <a:latin typeface="Arial" panose="020B0604020202020204" pitchFamily="34" charset="0"/>
                <a:ea typeface="Geneva" charset="-128"/>
              </a:defRPr>
            </a:lvl3pPr>
            <a:lvl4pPr marL="1600200" indent="-228600" eaLnBrk="0" hangingPunct="0">
              <a:spcBef>
                <a:spcPct val="20000"/>
              </a:spcBef>
              <a:buChar char="–"/>
              <a:defRPr sz="2000">
                <a:solidFill>
                  <a:schemeClr val="tx1"/>
                </a:solidFill>
                <a:latin typeface="Arial" panose="020B0604020202020204" pitchFamily="34" charset="0"/>
                <a:ea typeface="Geneva" charset="-128"/>
              </a:defRPr>
            </a:lvl4pPr>
            <a:lvl5pPr marL="2057400" indent="-228600" eaLnBrk="0" hangingPunct="0">
              <a:spcBef>
                <a:spcPct val="20000"/>
              </a:spcBef>
              <a:buChar char="»"/>
              <a:defRPr sz="2000">
                <a:solidFill>
                  <a:schemeClr val="tx1"/>
                </a:solidFill>
                <a:latin typeface="Arial" panose="020B0604020202020204" pitchFamily="34" charset="0"/>
                <a:ea typeface="Genev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9pPr>
          </a:lstStyle>
          <a:p>
            <a:pPr eaLnBrk="1" hangingPunct="1">
              <a:spcBef>
                <a:spcPct val="0"/>
              </a:spcBef>
              <a:buFontTx/>
              <a:buNone/>
            </a:pPr>
            <a:r>
              <a:rPr lang="de-DE" altLang="de-DE" sz="1800"/>
              <a:t>Judith Forthuber</a:t>
            </a:r>
          </a:p>
        </p:txBody>
      </p:sp>
      <p:sp>
        <p:nvSpPr>
          <p:cNvPr id="6158" name="Textfeld 15">
            <a:extLst>
              <a:ext uri="{FF2B5EF4-FFF2-40B4-BE49-F238E27FC236}">
                <a16:creationId xmlns:a16="http://schemas.microsoft.com/office/drawing/2014/main" xmlns="" id="{5F32FF1A-DE9B-46B6-896B-3C09BE7ECB89}"/>
              </a:ext>
            </a:extLst>
          </p:cNvPr>
          <p:cNvSpPr txBox="1">
            <a:spLocks noChangeArrowheads="1"/>
          </p:cNvSpPr>
          <p:nvPr/>
        </p:nvSpPr>
        <p:spPr bwMode="auto">
          <a:xfrm>
            <a:off x="3376613" y="3305175"/>
            <a:ext cx="19161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ea typeface="Geneva" charset="-128"/>
              </a:defRPr>
            </a:lvl1pPr>
            <a:lvl2pPr marL="742950" indent="-285750" eaLnBrk="0" hangingPunct="0">
              <a:spcBef>
                <a:spcPct val="20000"/>
              </a:spcBef>
              <a:buChar char="–"/>
              <a:defRPr sz="2800">
                <a:solidFill>
                  <a:schemeClr val="tx1"/>
                </a:solidFill>
                <a:latin typeface="Arial" panose="020B0604020202020204" pitchFamily="34" charset="0"/>
                <a:ea typeface="Geneva" charset="-128"/>
              </a:defRPr>
            </a:lvl2pPr>
            <a:lvl3pPr marL="1143000" indent="-228600" eaLnBrk="0" hangingPunct="0">
              <a:spcBef>
                <a:spcPct val="20000"/>
              </a:spcBef>
              <a:buChar char="•"/>
              <a:defRPr sz="2400">
                <a:solidFill>
                  <a:schemeClr val="tx1"/>
                </a:solidFill>
                <a:latin typeface="Arial" panose="020B0604020202020204" pitchFamily="34" charset="0"/>
                <a:ea typeface="Geneva" charset="-128"/>
              </a:defRPr>
            </a:lvl3pPr>
            <a:lvl4pPr marL="1600200" indent="-228600" eaLnBrk="0" hangingPunct="0">
              <a:spcBef>
                <a:spcPct val="20000"/>
              </a:spcBef>
              <a:buChar char="–"/>
              <a:defRPr sz="2000">
                <a:solidFill>
                  <a:schemeClr val="tx1"/>
                </a:solidFill>
                <a:latin typeface="Arial" panose="020B0604020202020204" pitchFamily="34" charset="0"/>
                <a:ea typeface="Geneva" charset="-128"/>
              </a:defRPr>
            </a:lvl4pPr>
            <a:lvl5pPr marL="2057400" indent="-228600" eaLnBrk="0" hangingPunct="0">
              <a:spcBef>
                <a:spcPct val="20000"/>
              </a:spcBef>
              <a:buChar char="»"/>
              <a:defRPr sz="2000">
                <a:solidFill>
                  <a:schemeClr val="tx1"/>
                </a:solidFill>
                <a:latin typeface="Arial" panose="020B0604020202020204" pitchFamily="34" charset="0"/>
                <a:ea typeface="Genev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9pPr>
          </a:lstStyle>
          <a:p>
            <a:pPr eaLnBrk="1" hangingPunct="1">
              <a:spcBef>
                <a:spcPct val="0"/>
              </a:spcBef>
              <a:buFontTx/>
              <a:buNone/>
            </a:pPr>
            <a:r>
              <a:rPr lang="de-DE" altLang="de-DE" sz="1800"/>
              <a:t>Manfred Schwab</a:t>
            </a:r>
          </a:p>
        </p:txBody>
      </p:sp>
      <p:sp>
        <p:nvSpPr>
          <p:cNvPr id="6159" name="Textfeld 16">
            <a:extLst>
              <a:ext uri="{FF2B5EF4-FFF2-40B4-BE49-F238E27FC236}">
                <a16:creationId xmlns:a16="http://schemas.microsoft.com/office/drawing/2014/main" xmlns="" id="{C2E30652-08C3-413A-8AB4-28E4663E6254}"/>
              </a:ext>
            </a:extLst>
          </p:cNvPr>
          <p:cNvSpPr txBox="1">
            <a:spLocks noChangeArrowheads="1"/>
          </p:cNvSpPr>
          <p:nvPr/>
        </p:nvSpPr>
        <p:spPr bwMode="auto">
          <a:xfrm>
            <a:off x="5821363" y="3338513"/>
            <a:ext cx="17367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ea typeface="Geneva" charset="-128"/>
              </a:defRPr>
            </a:lvl1pPr>
            <a:lvl2pPr marL="742950" indent="-285750" eaLnBrk="0" hangingPunct="0">
              <a:spcBef>
                <a:spcPct val="20000"/>
              </a:spcBef>
              <a:buChar char="–"/>
              <a:defRPr sz="2800">
                <a:solidFill>
                  <a:schemeClr val="tx1"/>
                </a:solidFill>
                <a:latin typeface="Arial" panose="020B0604020202020204" pitchFamily="34" charset="0"/>
                <a:ea typeface="Geneva" charset="-128"/>
              </a:defRPr>
            </a:lvl2pPr>
            <a:lvl3pPr marL="1143000" indent="-228600" eaLnBrk="0" hangingPunct="0">
              <a:spcBef>
                <a:spcPct val="20000"/>
              </a:spcBef>
              <a:buChar char="•"/>
              <a:defRPr sz="2400">
                <a:solidFill>
                  <a:schemeClr val="tx1"/>
                </a:solidFill>
                <a:latin typeface="Arial" panose="020B0604020202020204" pitchFamily="34" charset="0"/>
                <a:ea typeface="Geneva" charset="-128"/>
              </a:defRPr>
            </a:lvl3pPr>
            <a:lvl4pPr marL="1600200" indent="-228600" eaLnBrk="0" hangingPunct="0">
              <a:spcBef>
                <a:spcPct val="20000"/>
              </a:spcBef>
              <a:buChar char="–"/>
              <a:defRPr sz="2000">
                <a:solidFill>
                  <a:schemeClr val="tx1"/>
                </a:solidFill>
                <a:latin typeface="Arial" panose="020B0604020202020204" pitchFamily="34" charset="0"/>
                <a:ea typeface="Geneva" charset="-128"/>
              </a:defRPr>
            </a:lvl4pPr>
            <a:lvl5pPr marL="2057400" indent="-228600" eaLnBrk="0" hangingPunct="0">
              <a:spcBef>
                <a:spcPct val="20000"/>
              </a:spcBef>
              <a:buChar char="»"/>
              <a:defRPr sz="2000">
                <a:solidFill>
                  <a:schemeClr val="tx1"/>
                </a:solidFill>
                <a:latin typeface="Arial" panose="020B0604020202020204" pitchFamily="34" charset="0"/>
                <a:ea typeface="Genev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9pPr>
          </a:lstStyle>
          <a:p>
            <a:pPr eaLnBrk="1" hangingPunct="1">
              <a:spcBef>
                <a:spcPct val="0"/>
              </a:spcBef>
              <a:buFontTx/>
              <a:buNone/>
            </a:pPr>
            <a:r>
              <a:rPr lang="de-DE" altLang="de-DE" sz="1800"/>
              <a:t>Ernst Löschner</a:t>
            </a:r>
          </a:p>
        </p:txBody>
      </p:sp>
      <p:sp>
        <p:nvSpPr>
          <p:cNvPr id="6160" name="Textfeld 17">
            <a:extLst>
              <a:ext uri="{FF2B5EF4-FFF2-40B4-BE49-F238E27FC236}">
                <a16:creationId xmlns:a16="http://schemas.microsoft.com/office/drawing/2014/main" xmlns="" id="{0F0F7E9F-D1BB-4FA2-8D83-58548DD1742A}"/>
              </a:ext>
            </a:extLst>
          </p:cNvPr>
          <p:cNvSpPr txBox="1">
            <a:spLocks noChangeArrowheads="1"/>
          </p:cNvSpPr>
          <p:nvPr/>
        </p:nvSpPr>
        <p:spPr bwMode="auto">
          <a:xfrm>
            <a:off x="949325" y="6438900"/>
            <a:ext cx="15049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ea typeface="Geneva" charset="-128"/>
              </a:defRPr>
            </a:lvl1pPr>
            <a:lvl2pPr marL="742950" indent="-285750" eaLnBrk="0" hangingPunct="0">
              <a:spcBef>
                <a:spcPct val="20000"/>
              </a:spcBef>
              <a:buChar char="–"/>
              <a:defRPr sz="2800">
                <a:solidFill>
                  <a:schemeClr val="tx1"/>
                </a:solidFill>
                <a:latin typeface="Arial" panose="020B0604020202020204" pitchFamily="34" charset="0"/>
                <a:ea typeface="Geneva" charset="-128"/>
              </a:defRPr>
            </a:lvl2pPr>
            <a:lvl3pPr marL="1143000" indent="-228600" eaLnBrk="0" hangingPunct="0">
              <a:spcBef>
                <a:spcPct val="20000"/>
              </a:spcBef>
              <a:buChar char="•"/>
              <a:defRPr sz="2400">
                <a:solidFill>
                  <a:schemeClr val="tx1"/>
                </a:solidFill>
                <a:latin typeface="Arial" panose="020B0604020202020204" pitchFamily="34" charset="0"/>
                <a:ea typeface="Geneva" charset="-128"/>
              </a:defRPr>
            </a:lvl3pPr>
            <a:lvl4pPr marL="1600200" indent="-228600" eaLnBrk="0" hangingPunct="0">
              <a:spcBef>
                <a:spcPct val="20000"/>
              </a:spcBef>
              <a:buChar char="–"/>
              <a:defRPr sz="2000">
                <a:solidFill>
                  <a:schemeClr val="tx1"/>
                </a:solidFill>
                <a:latin typeface="Arial" panose="020B0604020202020204" pitchFamily="34" charset="0"/>
                <a:ea typeface="Geneva" charset="-128"/>
              </a:defRPr>
            </a:lvl4pPr>
            <a:lvl5pPr marL="2057400" indent="-228600" eaLnBrk="0" hangingPunct="0">
              <a:spcBef>
                <a:spcPct val="20000"/>
              </a:spcBef>
              <a:buChar char="»"/>
              <a:defRPr sz="2000">
                <a:solidFill>
                  <a:schemeClr val="tx1"/>
                </a:solidFill>
                <a:latin typeface="Arial" panose="020B0604020202020204" pitchFamily="34" charset="0"/>
                <a:ea typeface="Genev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9pPr>
          </a:lstStyle>
          <a:p>
            <a:pPr eaLnBrk="1" hangingPunct="1">
              <a:spcBef>
                <a:spcPct val="0"/>
              </a:spcBef>
              <a:buFontTx/>
              <a:buNone/>
            </a:pPr>
            <a:r>
              <a:rPr lang="de-DE" altLang="de-DE" sz="1800"/>
              <a:t>Erich Czerny</a:t>
            </a:r>
          </a:p>
        </p:txBody>
      </p:sp>
      <p:sp>
        <p:nvSpPr>
          <p:cNvPr id="6161" name="Textfeld 18">
            <a:extLst>
              <a:ext uri="{FF2B5EF4-FFF2-40B4-BE49-F238E27FC236}">
                <a16:creationId xmlns:a16="http://schemas.microsoft.com/office/drawing/2014/main" xmlns="" id="{6D3B6839-668B-4B88-9490-01E36BC8D331}"/>
              </a:ext>
            </a:extLst>
          </p:cNvPr>
          <p:cNvSpPr txBox="1">
            <a:spLocks noChangeArrowheads="1"/>
          </p:cNvSpPr>
          <p:nvPr/>
        </p:nvSpPr>
        <p:spPr bwMode="auto">
          <a:xfrm>
            <a:off x="3568700" y="6405563"/>
            <a:ext cx="16335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ea typeface="Geneva" charset="-128"/>
              </a:defRPr>
            </a:lvl1pPr>
            <a:lvl2pPr marL="742950" indent="-285750" eaLnBrk="0" hangingPunct="0">
              <a:spcBef>
                <a:spcPct val="20000"/>
              </a:spcBef>
              <a:buChar char="–"/>
              <a:defRPr sz="2800">
                <a:solidFill>
                  <a:schemeClr val="tx1"/>
                </a:solidFill>
                <a:latin typeface="Arial" panose="020B0604020202020204" pitchFamily="34" charset="0"/>
                <a:ea typeface="Geneva" charset="-128"/>
              </a:defRPr>
            </a:lvl2pPr>
            <a:lvl3pPr marL="1143000" indent="-228600" eaLnBrk="0" hangingPunct="0">
              <a:spcBef>
                <a:spcPct val="20000"/>
              </a:spcBef>
              <a:buChar char="•"/>
              <a:defRPr sz="2400">
                <a:solidFill>
                  <a:schemeClr val="tx1"/>
                </a:solidFill>
                <a:latin typeface="Arial" panose="020B0604020202020204" pitchFamily="34" charset="0"/>
                <a:ea typeface="Geneva" charset="-128"/>
              </a:defRPr>
            </a:lvl3pPr>
            <a:lvl4pPr marL="1600200" indent="-228600" eaLnBrk="0" hangingPunct="0">
              <a:spcBef>
                <a:spcPct val="20000"/>
              </a:spcBef>
              <a:buChar char="–"/>
              <a:defRPr sz="2000">
                <a:solidFill>
                  <a:schemeClr val="tx1"/>
                </a:solidFill>
                <a:latin typeface="Arial" panose="020B0604020202020204" pitchFamily="34" charset="0"/>
                <a:ea typeface="Geneva" charset="-128"/>
              </a:defRPr>
            </a:lvl4pPr>
            <a:lvl5pPr marL="2057400" indent="-228600" eaLnBrk="0" hangingPunct="0">
              <a:spcBef>
                <a:spcPct val="20000"/>
              </a:spcBef>
              <a:buChar char="»"/>
              <a:defRPr sz="2000">
                <a:solidFill>
                  <a:schemeClr val="tx1"/>
                </a:solidFill>
                <a:latin typeface="Arial" panose="020B0604020202020204" pitchFamily="34" charset="0"/>
                <a:ea typeface="Genev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9pPr>
          </a:lstStyle>
          <a:p>
            <a:pPr eaLnBrk="1" hangingPunct="1">
              <a:spcBef>
                <a:spcPct val="0"/>
              </a:spcBef>
              <a:buFontTx/>
              <a:buNone/>
            </a:pPr>
            <a:r>
              <a:rPr lang="de-DE" altLang="de-DE" sz="1800"/>
              <a:t>Hans D. Nerbl</a:t>
            </a:r>
          </a:p>
        </p:txBody>
      </p:sp>
      <p:sp>
        <p:nvSpPr>
          <p:cNvPr id="6162" name="Textfeld 19">
            <a:extLst>
              <a:ext uri="{FF2B5EF4-FFF2-40B4-BE49-F238E27FC236}">
                <a16:creationId xmlns:a16="http://schemas.microsoft.com/office/drawing/2014/main" xmlns="" id="{3192C795-3F20-416D-B52A-449F769BD376}"/>
              </a:ext>
            </a:extLst>
          </p:cNvPr>
          <p:cNvSpPr txBox="1">
            <a:spLocks noChangeArrowheads="1"/>
          </p:cNvSpPr>
          <p:nvPr/>
        </p:nvSpPr>
        <p:spPr bwMode="auto">
          <a:xfrm>
            <a:off x="5815013" y="6405563"/>
            <a:ext cx="15319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ea typeface="Geneva" charset="-128"/>
              </a:defRPr>
            </a:lvl1pPr>
            <a:lvl2pPr marL="742950" indent="-285750" eaLnBrk="0" hangingPunct="0">
              <a:spcBef>
                <a:spcPct val="20000"/>
              </a:spcBef>
              <a:buChar char="–"/>
              <a:defRPr sz="2800">
                <a:solidFill>
                  <a:schemeClr val="tx1"/>
                </a:solidFill>
                <a:latin typeface="Arial" panose="020B0604020202020204" pitchFamily="34" charset="0"/>
                <a:ea typeface="Geneva" charset="-128"/>
              </a:defRPr>
            </a:lvl2pPr>
            <a:lvl3pPr marL="1143000" indent="-228600" eaLnBrk="0" hangingPunct="0">
              <a:spcBef>
                <a:spcPct val="20000"/>
              </a:spcBef>
              <a:buChar char="•"/>
              <a:defRPr sz="2400">
                <a:solidFill>
                  <a:schemeClr val="tx1"/>
                </a:solidFill>
                <a:latin typeface="Arial" panose="020B0604020202020204" pitchFamily="34" charset="0"/>
                <a:ea typeface="Geneva" charset="-128"/>
              </a:defRPr>
            </a:lvl3pPr>
            <a:lvl4pPr marL="1600200" indent="-228600" eaLnBrk="0" hangingPunct="0">
              <a:spcBef>
                <a:spcPct val="20000"/>
              </a:spcBef>
              <a:buChar char="–"/>
              <a:defRPr sz="2000">
                <a:solidFill>
                  <a:schemeClr val="tx1"/>
                </a:solidFill>
                <a:latin typeface="Arial" panose="020B0604020202020204" pitchFamily="34" charset="0"/>
                <a:ea typeface="Geneva" charset="-128"/>
              </a:defRPr>
            </a:lvl4pPr>
            <a:lvl5pPr marL="2057400" indent="-228600" eaLnBrk="0" hangingPunct="0">
              <a:spcBef>
                <a:spcPct val="20000"/>
              </a:spcBef>
              <a:buChar char="»"/>
              <a:defRPr sz="2000">
                <a:solidFill>
                  <a:schemeClr val="tx1"/>
                </a:solidFill>
                <a:latin typeface="Arial" panose="020B0604020202020204" pitchFamily="34" charset="0"/>
                <a:ea typeface="Genev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9pPr>
          </a:lstStyle>
          <a:p>
            <a:pPr eaLnBrk="1" hangingPunct="1">
              <a:spcBef>
                <a:spcPct val="0"/>
              </a:spcBef>
              <a:buFontTx/>
              <a:buNone/>
            </a:pPr>
            <a:r>
              <a:rPr lang="de-DE" altLang="de-DE" sz="1800"/>
              <a:t>Guy Shachar</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xmlns="" id="{11BD4CE4-2BF9-406E-B544-5FDECEDBEFC4}"/>
              </a:ext>
            </a:extLst>
          </p:cNvPr>
          <p:cNvSpPr>
            <a:spLocks noGrp="1" noChangeArrowheads="1"/>
          </p:cNvSpPr>
          <p:nvPr>
            <p:ph type="title"/>
          </p:nvPr>
        </p:nvSpPr>
        <p:spPr>
          <a:xfrm>
            <a:off x="0" y="0"/>
            <a:ext cx="684213" cy="6858000"/>
          </a:xfrm>
          <a:solidFill>
            <a:srgbClr val="B3EAAC"/>
          </a:solidFill>
        </p:spPr>
        <p:txBody>
          <a:bodyPr lIns="179968" tIns="173898" rIns="179968" bIns="44166"/>
          <a:lstStyle/>
          <a:p>
            <a:pPr>
              <a:defRPr/>
            </a:pPr>
            <a:endParaRPr lang="de-DE" sz="2000" dirty="0">
              <a:solidFill>
                <a:schemeClr val="tx1"/>
              </a:solidFill>
            </a:endParaRPr>
          </a:p>
        </p:txBody>
      </p:sp>
      <p:pic>
        <p:nvPicPr>
          <p:cNvPr id="39939" name="Picture 4" descr="logo_apc_blau">
            <a:extLst>
              <a:ext uri="{FF2B5EF4-FFF2-40B4-BE49-F238E27FC236}">
                <a16:creationId xmlns:a16="http://schemas.microsoft.com/office/drawing/2014/main" xmlns="" id="{0D6590D3-2391-417F-9087-97D187F125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2088" y="5935663"/>
            <a:ext cx="1081087"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Textfeld 1">
            <a:extLst>
              <a:ext uri="{FF2B5EF4-FFF2-40B4-BE49-F238E27FC236}">
                <a16:creationId xmlns:a16="http://schemas.microsoft.com/office/drawing/2014/main" xmlns="" id="{85C23881-E09C-4868-8922-1AFEC2EA4514}"/>
              </a:ext>
            </a:extLst>
          </p:cNvPr>
          <p:cNvSpPr txBox="1">
            <a:spLocks noChangeArrowheads="1"/>
          </p:cNvSpPr>
          <p:nvPr/>
        </p:nvSpPr>
        <p:spPr bwMode="auto">
          <a:xfrm>
            <a:off x="950913" y="1773238"/>
            <a:ext cx="7777162"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Geneva" charset="-128"/>
              </a:defRPr>
            </a:lvl1pPr>
            <a:lvl2pPr marL="742950" indent="-285750">
              <a:spcBef>
                <a:spcPct val="20000"/>
              </a:spcBef>
              <a:buChar char="–"/>
              <a:defRPr sz="2800">
                <a:solidFill>
                  <a:schemeClr val="tx1"/>
                </a:solidFill>
                <a:latin typeface="Arial" panose="020B0604020202020204" pitchFamily="34" charset="0"/>
                <a:ea typeface="Geneva" charset="-128"/>
              </a:defRPr>
            </a:lvl2pPr>
            <a:lvl3pPr marL="1143000" indent="-228600">
              <a:spcBef>
                <a:spcPct val="20000"/>
              </a:spcBef>
              <a:buChar char="•"/>
              <a:defRPr sz="2400">
                <a:solidFill>
                  <a:schemeClr val="tx1"/>
                </a:solidFill>
                <a:latin typeface="Arial" panose="020B0604020202020204" pitchFamily="34" charset="0"/>
                <a:ea typeface="Geneva" charset="-128"/>
              </a:defRPr>
            </a:lvl3pPr>
            <a:lvl4pPr marL="1600200" indent="-228600">
              <a:spcBef>
                <a:spcPct val="20000"/>
              </a:spcBef>
              <a:buChar char="–"/>
              <a:defRPr sz="2000">
                <a:solidFill>
                  <a:schemeClr val="tx1"/>
                </a:solidFill>
                <a:latin typeface="Arial" panose="020B0604020202020204" pitchFamily="34" charset="0"/>
                <a:ea typeface="Geneva" charset="-128"/>
              </a:defRPr>
            </a:lvl4pPr>
            <a:lvl5pPr marL="2057400" indent="-228600">
              <a:spcBef>
                <a:spcPct val="20000"/>
              </a:spcBef>
              <a:buChar char="»"/>
              <a:defRPr sz="2000">
                <a:solidFill>
                  <a:schemeClr val="tx1"/>
                </a:solidFill>
                <a:latin typeface="Arial" panose="020B0604020202020204" pitchFamily="34" charset="0"/>
                <a:ea typeface="Genev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9pPr>
          </a:lstStyle>
          <a:p>
            <a:pPr algn="ctr" eaLnBrk="1" hangingPunct="1">
              <a:spcBef>
                <a:spcPct val="0"/>
              </a:spcBef>
              <a:buFontTx/>
              <a:buNone/>
            </a:pPr>
            <a:r>
              <a:rPr lang="de-DE" altLang="de-DE" sz="4800"/>
              <a:t>Festrede</a:t>
            </a:r>
          </a:p>
          <a:p>
            <a:pPr algn="ctr" eaLnBrk="1" hangingPunct="1">
              <a:spcBef>
                <a:spcPct val="0"/>
              </a:spcBef>
              <a:buFontTx/>
              <a:buNone/>
            </a:pPr>
            <a:endParaRPr lang="de-DE" altLang="de-DE" sz="4800"/>
          </a:p>
          <a:p>
            <a:pPr algn="ctr" eaLnBrk="1" hangingPunct="1">
              <a:spcBef>
                <a:spcPct val="0"/>
              </a:spcBef>
              <a:buFontTx/>
              <a:buNone/>
            </a:pPr>
            <a:r>
              <a:rPr lang="de-DE" altLang="de-DE" sz="4800" b="1">
                <a:solidFill>
                  <a:srgbClr val="CEB710"/>
                </a:solidFill>
              </a:rPr>
              <a:t>Cecily Corti</a:t>
            </a:r>
          </a:p>
          <a:p>
            <a:pPr eaLnBrk="1" hangingPunct="1">
              <a:spcBef>
                <a:spcPct val="0"/>
              </a:spcBef>
              <a:buFontTx/>
              <a:buNone/>
            </a:pPr>
            <a:endParaRPr lang="de-DE" altLang="de-DE" sz="2000"/>
          </a:p>
        </p:txBody>
      </p:sp>
      <p:pic>
        <p:nvPicPr>
          <p:cNvPr id="39941" name="Picture 2">
            <a:extLst>
              <a:ext uri="{FF2B5EF4-FFF2-40B4-BE49-F238E27FC236}">
                <a16:creationId xmlns:a16="http://schemas.microsoft.com/office/drawing/2014/main" xmlns="" id="{F3E36835-E155-436B-B873-FD483A9F8B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738" y="4373563"/>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xmlns="" id="{F7612895-133F-448B-998A-878D56CB686B}"/>
              </a:ext>
            </a:extLst>
          </p:cNvPr>
          <p:cNvSpPr>
            <a:spLocks noGrp="1" noChangeArrowheads="1"/>
          </p:cNvSpPr>
          <p:nvPr>
            <p:ph type="title"/>
          </p:nvPr>
        </p:nvSpPr>
        <p:spPr>
          <a:xfrm>
            <a:off x="0" y="0"/>
            <a:ext cx="684213" cy="6858000"/>
          </a:xfrm>
          <a:solidFill>
            <a:srgbClr val="B3EAAC"/>
          </a:solidFill>
        </p:spPr>
        <p:txBody>
          <a:bodyPr lIns="179968" tIns="173898" rIns="179968" bIns="44166"/>
          <a:lstStyle/>
          <a:p>
            <a:pPr>
              <a:defRPr/>
            </a:pPr>
            <a:endParaRPr lang="de-DE" sz="2000" dirty="0">
              <a:solidFill>
                <a:schemeClr val="tx1"/>
              </a:solidFill>
            </a:endParaRPr>
          </a:p>
        </p:txBody>
      </p:sp>
      <p:pic>
        <p:nvPicPr>
          <p:cNvPr id="40963" name="Picture 4" descr="logo_apc_blau">
            <a:extLst>
              <a:ext uri="{FF2B5EF4-FFF2-40B4-BE49-F238E27FC236}">
                <a16:creationId xmlns:a16="http://schemas.microsoft.com/office/drawing/2014/main" xmlns="" id="{A38D9E31-D3FA-4118-90BD-AC2E3A4F12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2088" y="5935663"/>
            <a:ext cx="1081087"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Textfeld 1">
            <a:extLst>
              <a:ext uri="{FF2B5EF4-FFF2-40B4-BE49-F238E27FC236}">
                <a16:creationId xmlns:a16="http://schemas.microsoft.com/office/drawing/2014/main" xmlns="" id="{796854EC-38AA-48EE-8240-F56123692BC7}"/>
              </a:ext>
            </a:extLst>
          </p:cNvPr>
          <p:cNvSpPr txBox="1">
            <a:spLocks noChangeArrowheads="1"/>
          </p:cNvSpPr>
          <p:nvPr/>
        </p:nvSpPr>
        <p:spPr bwMode="auto">
          <a:xfrm>
            <a:off x="950913" y="1773238"/>
            <a:ext cx="7777162"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Geneva" charset="-128"/>
              </a:defRPr>
            </a:lvl1pPr>
            <a:lvl2pPr marL="742950" indent="-285750">
              <a:spcBef>
                <a:spcPct val="20000"/>
              </a:spcBef>
              <a:buChar char="–"/>
              <a:defRPr sz="2800">
                <a:solidFill>
                  <a:schemeClr val="tx1"/>
                </a:solidFill>
                <a:latin typeface="Arial" panose="020B0604020202020204" pitchFamily="34" charset="0"/>
                <a:ea typeface="Geneva" charset="-128"/>
              </a:defRPr>
            </a:lvl2pPr>
            <a:lvl3pPr marL="1143000" indent="-228600">
              <a:spcBef>
                <a:spcPct val="20000"/>
              </a:spcBef>
              <a:buChar char="•"/>
              <a:defRPr sz="2400">
                <a:solidFill>
                  <a:schemeClr val="tx1"/>
                </a:solidFill>
                <a:latin typeface="Arial" panose="020B0604020202020204" pitchFamily="34" charset="0"/>
                <a:ea typeface="Geneva" charset="-128"/>
              </a:defRPr>
            </a:lvl3pPr>
            <a:lvl4pPr marL="1600200" indent="-228600">
              <a:spcBef>
                <a:spcPct val="20000"/>
              </a:spcBef>
              <a:buChar char="–"/>
              <a:defRPr sz="2000">
                <a:solidFill>
                  <a:schemeClr val="tx1"/>
                </a:solidFill>
                <a:latin typeface="Arial" panose="020B0604020202020204" pitchFamily="34" charset="0"/>
                <a:ea typeface="Geneva" charset="-128"/>
              </a:defRPr>
            </a:lvl4pPr>
            <a:lvl5pPr marL="2057400" indent="-228600">
              <a:spcBef>
                <a:spcPct val="20000"/>
              </a:spcBef>
              <a:buChar char="»"/>
              <a:defRPr sz="2000">
                <a:solidFill>
                  <a:schemeClr val="tx1"/>
                </a:solidFill>
                <a:latin typeface="Arial" panose="020B0604020202020204" pitchFamily="34" charset="0"/>
                <a:ea typeface="Genev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9pPr>
          </a:lstStyle>
          <a:p>
            <a:pPr algn="ctr" eaLnBrk="1" hangingPunct="1">
              <a:spcBef>
                <a:spcPct val="0"/>
              </a:spcBef>
              <a:buFontTx/>
              <a:buNone/>
            </a:pPr>
            <a:r>
              <a:rPr lang="de-DE" altLang="de-DE" sz="4800"/>
              <a:t>Publikumsgespräch</a:t>
            </a:r>
          </a:p>
          <a:p>
            <a:pPr algn="ctr" eaLnBrk="1" hangingPunct="1">
              <a:spcBef>
                <a:spcPct val="0"/>
              </a:spcBef>
              <a:buFontTx/>
              <a:buNone/>
            </a:pPr>
            <a:endParaRPr lang="de-DE" altLang="de-DE" sz="4800"/>
          </a:p>
          <a:p>
            <a:pPr algn="ctr" eaLnBrk="1" hangingPunct="1">
              <a:spcBef>
                <a:spcPct val="0"/>
              </a:spcBef>
              <a:buFontTx/>
              <a:buNone/>
            </a:pPr>
            <a:r>
              <a:rPr lang="de-DE" altLang="de-DE" sz="4800" b="1">
                <a:solidFill>
                  <a:srgbClr val="CEB710"/>
                </a:solidFill>
              </a:rPr>
              <a:t>mit Michael Kerbler</a:t>
            </a:r>
          </a:p>
          <a:p>
            <a:pPr eaLnBrk="1" hangingPunct="1">
              <a:spcBef>
                <a:spcPct val="0"/>
              </a:spcBef>
              <a:buFontTx/>
              <a:buNone/>
            </a:pPr>
            <a:endParaRPr lang="de-DE" altLang="de-DE" sz="2000"/>
          </a:p>
        </p:txBody>
      </p:sp>
      <p:pic>
        <p:nvPicPr>
          <p:cNvPr id="40965" name="Grafik 1">
            <a:extLst>
              <a:ext uri="{FF2B5EF4-FFF2-40B4-BE49-F238E27FC236}">
                <a16:creationId xmlns:a16="http://schemas.microsoft.com/office/drawing/2014/main" xmlns="" id="{B15D3022-456C-409A-8215-4B3BC12C217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71938" y="4546600"/>
            <a:ext cx="1536700"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xmlns="" id="{11BD4CE4-2BF9-406E-B544-5FDECEDBEFC4}"/>
              </a:ext>
            </a:extLst>
          </p:cNvPr>
          <p:cNvSpPr>
            <a:spLocks noGrp="1" noChangeArrowheads="1"/>
          </p:cNvSpPr>
          <p:nvPr>
            <p:ph type="title"/>
          </p:nvPr>
        </p:nvSpPr>
        <p:spPr>
          <a:xfrm>
            <a:off x="0" y="0"/>
            <a:ext cx="684213" cy="6858000"/>
          </a:xfrm>
          <a:solidFill>
            <a:srgbClr val="B3EAAC"/>
          </a:solidFill>
        </p:spPr>
        <p:txBody>
          <a:bodyPr lIns="179968" tIns="173898" rIns="179968" bIns="44166"/>
          <a:lstStyle/>
          <a:p>
            <a:pPr>
              <a:defRPr/>
            </a:pPr>
            <a:endParaRPr lang="de-DE" sz="2000" dirty="0">
              <a:solidFill>
                <a:schemeClr val="tx1"/>
              </a:solidFill>
            </a:endParaRPr>
          </a:p>
        </p:txBody>
      </p:sp>
      <p:pic>
        <p:nvPicPr>
          <p:cNvPr id="41987" name="Picture 4" descr="logo_apc_blau">
            <a:extLst>
              <a:ext uri="{FF2B5EF4-FFF2-40B4-BE49-F238E27FC236}">
                <a16:creationId xmlns:a16="http://schemas.microsoft.com/office/drawing/2014/main" xmlns="" id="{FB1B5F2D-97DB-4141-A3DC-A07D3C8D33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2088" y="5935663"/>
            <a:ext cx="1081087"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Textfeld 1">
            <a:extLst>
              <a:ext uri="{FF2B5EF4-FFF2-40B4-BE49-F238E27FC236}">
                <a16:creationId xmlns:a16="http://schemas.microsoft.com/office/drawing/2014/main" xmlns="" id="{B8D81070-ED6B-44EC-9650-E128D9C5BDCC}"/>
              </a:ext>
            </a:extLst>
          </p:cNvPr>
          <p:cNvSpPr txBox="1">
            <a:spLocks noChangeArrowheads="1"/>
          </p:cNvSpPr>
          <p:nvPr/>
        </p:nvSpPr>
        <p:spPr bwMode="auto">
          <a:xfrm>
            <a:off x="950913" y="1773238"/>
            <a:ext cx="7777162" cy="409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Geneva" charset="-128"/>
              </a:defRPr>
            </a:lvl1pPr>
            <a:lvl2pPr marL="742950" indent="-285750">
              <a:spcBef>
                <a:spcPct val="20000"/>
              </a:spcBef>
              <a:buChar char="–"/>
              <a:defRPr sz="2800">
                <a:solidFill>
                  <a:schemeClr val="tx1"/>
                </a:solidFill>
                <a:latin typeface="Arial" panose="020B0604020202020204" pitchFamily="34" charset="0"/>
                <a:ea typeface="Geneva" charset="-128"/>
              </a:defRPr>
            </a:lvl2pPr>
            <a:lvl3pPr marL="1143000" indent="-228600">
              <a:spcBef>
                <a:spcPct val="20000"/>
              </a:spcBef>
              <a:buChar char="•"/>
              <a:defRPr sz="2400">
                <a:solidFill>
                  <a:schemeClr val="tx1"/>
                </a:solidFill>
                <a:latin typeface="Arial" panose="020B0604020202020204" pitchFamily="34" charset="0"/>
                <a:ea typeface="Geneva" charset="-128"/>
              </a:defRPr>
            </a:lvl3pPr>
            <a:lvl4pPr marL="1600200" indent="-228600">
              <a:spcBef>
                <a:spcPct val="20000"/>
              </a:spcBef>
              <a:buChar char="–"/>
              <a:defRPr sz="2000">
                <a:solidFill>
                  <a:schemeClr val="tx1"/>
                </a:solidFill>
                <a:latin typeface="Arial" panose="020B0604020202020204" pitchFamily="34" charset="0"/>
                <a:ea typeface="Geneva" charset="-128"/>
              </a:defRPr>
            </a:lvl4pPr>
            <a:lvl5pPr marL="2057400" indent="-228600">
              <a:spcBef>
                <a:spcPct val="20000"/>
              </a:spcBef>
              <a:buChar char="»"/>
              <a:defRPr sz="2000">
                <a:solidFill>
                  <a:schemeClr val="tx1"/>
                </a:solidFill>
                <a:latin typeface="Arial" panose="020B0604020202020204" pitchFamily="34" charset="0"/>
                <a:ea typeface="Genev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9pPr>
          </a:lstStyle>
          <a:p>
            <a:pPr algn="ctr" eaLnBrk="1" hangingPunct="1">
              <a:spcBef>
                <a:spcPct val="0"/>
              </a:spcBef>
              <a:buFontTx/>
              <a:buNone/>
            </a:pPr>
            <a:r>
              <a:rPr lang="de-DE" altLang="de-DE" sz="4800" dirty="0"/>
              <a:t>DANKE und</a:t>
            </a:r>
          </a:p>
          <a:p>
            <a:pPr algn="ctr" eaLnBrk="1" hangingPunct="1">
              <a:spcBef>
                <a:spcPct val="0"/>
              </a:spcBef>
              <a:buFontTx/>
              <a:buNone/>
            </a:pPr>
            <a:r>
              <a:rPr lang="de-DE" altLang="de-DE" sz="4800" dirty="0"/>
              <a:t>AUF WIEDERSEHEN!</a:t>
            </a:r>
          </a:p>
          <a:p>
            <a:pPr algn="ctr" eaLnBrk="1" hangingPunct="1">
              <a:spcBef>
                <a:spcPct val="0"/>
              </a:spcBef>
              <a:buFontTx/>
              <a:buNone/>
            </a:pPr>
            <a:endParaRPr lang="de-DE" altLang="de-DE" sz="4800" dirty="0"/>
          </a:p>
          <a:p>
            <a:pPr algn="ctr" eaLnBrk="1" hangingPunct="1">
              <a:spcBef>
                <a:spcPct val="0"/>
              </a:spcBef>
              <a:buFontTx/>
              <a:buNone/>
            </a:pPr>
            <a:r>
              <a:rPr lang="de-DE" altLang="de-DE" sz="4800" b="1" dirty="0">
                <a:solidFill>
                  <a:srgbClr val="CEB710"/>
                </a:solidFill>
              </a:rPr>
              <a:t>13. APC </a:t>
            </a:r>
            <a:r>
              <a:rPr lang="de-DE" altLang="de-DE" sz="4800" b="1" dirty="0" smtClean="0">
                <a:solidFill>
                  <a:srgbClr val="CEB710"/>
                </a:solidFill>
              </a:rPr>
              <a:t>FRIEDENSWANDERUNG</a:t>
            </a:r>
            <a:endParaRPr lang="de-DE" altLang="de-DE" sz="4800" b="1" dirty="0">
              <a:solidFill>
                <a:srgbClr val="CEB710"/>
              </a:solidFill>
            </a:endParaRPr>
          </a:p>
          <a:p>
            <a:pPr eaLnBrk="1" hangingPunct="1">
              <a:spcBef>
                <a:spcPct val="0"/>
              </a:spcBef>
              <a:buFontTx/>
              <a:buNone/>
            </a:pPr>
            <a:endParaRPr lang="de-DE" altLang="de-DE" sz="20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xmlns="" id="{BAB7A587-F561-4483-A588-E8682597C696}"/>
              </a:ext>
            </a:extLst>
          </p:cNvPr>
          <p:cNvSpPr>
            <a:spLocks noGrp="1" noChangeArrowheads="1"/>
          </p:cNvSpPr>
          <p:nvPr>
            <p:ph type="title"/>
          </p:nvPr>
        </p:nvSpPr>
        <p:spPr>
          <a:xfrm>
            <a:off x="0" y="0"/>
            <a:ext cx="684213" cy="6858000"/>
          </a:xfrm>
          <a:solidFill>
            <a:srgbClr val="B3EAAC"/>
          </a:solidFill>
        </p:spPr>
        <p:txBody>
          <a:bodyPr lIns="179968" tIns="173898" rIns="179968" bIns="44166"/>
          <a:lstStyle/>
          <a:p>
            <a:pPr>
              <a:defRPr/>
            </a:pPr>
            <a:endParaRPr lang="de-DE" sz="2000" dirty="0">
              <a:solidFill>
                <a:schemeClr val="tx1"/>
              </a:solidFill>
            </a:endParaRPr>
          </a:p>
        </p:txBody>
      </p:sp>
      <p:sp>
        <p:nvSpPr>
          <p:cNvPr id="7171" name="Textfeld 1">
            <a:extLst>
              <a:ext uri="{FF2B5EF4-FFF2-40B4-BE49-F238E27FC236}">
                <a16:creationId xmlns:a16="http://schemas.microsoft.com/office/drawing/2014/main" xmlns="" id="{CDA5643D-0173-421D-8598-92922EB6428F}"/>
              </a:ext>
            </a:extLst>
          </p:cNvPr>
          <p:cNvSpPr txBox="1">
            <a:spLocks noChangeArrowheads="1"/>
          </p:cNvSpPr>
          <p:nvPr/>
        </p:nvSpPr>
        <p:spPr bwMode="auto">
          <a:xfrm>
            <a:off x="1001713" y="549275"/>
            <a:ext cx="7891462"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Geneva" charset="-128"/>
              </a:defRPr>
            </a:lvl1pPr>
            <a:lvl2pPr marL="742950" indent="-285750">
              <a:spcBef>
                <a:spcPct val="20000"/>
              </a:spcBef>
              <a:buChar char="–"/>
              <a:defRPr sz="2800">
                <a:solidFill>
                  <a:schemeClr val="tx1"/>
                </a:solidFill>
                <a:latin typeface="Arial" panose="020B0604020202020204" pitchFamily="34" charset="0"/>
                <a:ea typeface="Geneva" charset="-128"/>
              </a:defRPr>
            </a:lvl2pPr>
            <a:lvl3pPr marL="1143000" indent="-228600">
              <a:spcBef>
                <a:spcPct val="20000"/>
              </a:spcBef>
              <a:buChar char="•"/>
              <a:defRPr sz="2400">
                <a:solidFill>
                  <a:schemeClr val="tx1"/>
                </a:solidFill>
                <a:latin typeface="Arial" panose="020B0604020202020204" pitchFamily="34" charset="0"/>
                <a:ea typeface="Geneva" charset="-128"/>
              </a:defRPr>
            </a:lvl3pPr>
            <a:lvl4pPr marL="1600200" indent="-228600">
              <a:spcBef>
                <a:spcPct val="20000"/>
              </a:spcBef>
              <a:buChar char="–"/>
              <a:defRPr sz="2000">
                <a:solidFill>
                  <a:schemeClr val="tx1"/>
                </a:solidFill>
                <a:latin typeface="Arial" panose="020B0604020202020204" pitchFamily="34" charset="0"/>
                <a:ea typeface="Geneva" charset="-128"/>
              </a:defRPr>
            </a:lvl4pPr>
            <a:lvl5pPr marL="2057400" indent="-228600">
              <a:spcBef>
                <a:spcPct val="20000"/>
              </a:spcBef>
              <a:buChar char="»"/>
              <a:defRPr sz="2000">
                <a:solidFill>
                  <a:schemeClr val="tx1"/>
                </a:solidFill>
                <a:latin typeface="Arial" panose="020B0604020202020204" pitchFamily="34" charset="0"/>
                <a:ea typeface="Genev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9pPr>
          </a:lstStyle>
          <a:p>
            <a:pPr algn="ctr" eaLnBrk="1" hangingPunct="1">
              <a:spcBef>
                <a:spcPct val="0"/>
              </a:spcBef>
              <a:buFontTx/>
              <a:buNone/>
            </a:pPr>
            <a:r>
              <a:rPr lang="de-DE" altLang="de-DE" sz="4800" b="1" dirty="0" err="1">
                <a:solidFill>
                  <a:srgbClr val="CEB710"/>
                </a:solidFill>
              </a:rPr>
              <a:t>Krimmler</a:t>
            </a:r>
            <a:r>
              <a:rPr lang="de-DE" altLang="de-DE" sz="4800" b="1" dirty="0">
                <a:solidFill>
                  <a:srgbClr val="CEB710"/>
                </a:solidFill>
              </a:rPr>
              <a:t>-Friedensdialog</a:t>
            </a:r>
          </a:p>
          <a:p>
            <a:pPr eaLnBrk="1" hangingPunct="1">
              <a:spcBef>
                <a:spcPct val="0"/>
              </a:spcBef>
              <a:buFontTx/>
              <a:buNone/>
            </a:pPr>
            <a:endParaRPr lang="de-DE" altLang="de-DE" sz="2000" dirty="0"/>
          </a:p>
        </p:txBody>
      </p:sp>
      <p:pic>
        <p:nvPicPr>
          <p:cNvPr id="7172" name="Picture 4" descr="logo_apc_blau">
            <a:extLst>
              <a:ext uri="{FF2B5EF4-FFF2-40B4-BE49-F238E27FC236}">
                <a16:creationId xmlns:a16="http://schemas.microsoft.com/office/drawing/2014/main" xmlns="" id="{35B41764-3873-4838-B6CA-D17B79FE50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2088" y="5935663"/>
            <a:ext cx="1081087"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Textfeld 6">
            <a:extLst>
              <a:ext uri="{FF2B5EF4-FFF2-40B4-BE49-F238E27FC236}">
                <a16:creationId xmlns:a16="http://schemas.microsoft.com/office/drawing/2014/main" xmlns="" id="{6EF89811-C42F-4CCD-8997-F161F7D0DD6D}"/>
              </a:ext>
            </a:extLst>
          </p:cNvPr>
          <p:cNvSpPr txBox="1">
            <a:spLocks noChangeArrowheads="1"/>
          </p:cNvSpPr>
          <p:nvPr/>
        </p:nvSpPr>
        <p:spPr bwMode="auto">
          <a:xfrm>
            <a:off x="1692275" y="5391150"/>
            <a:ext cx="55054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Geneva" charset="-128"/>
              </a:defRPr>
            </a:lvl1pPr>
            <a:lvl2pPr marL="742950" indent="-285750">
              <a:spcBef>
                <a:spcPct val="20000"/>
              </a:spcBef>
              <a:buChar char="–"/>
              <a:defRPr sz="2800">
                <a:solidFill>
                  <a:schemeClr val="tx1"/>
                </a:solidFill>
                <a:latin typeface="Arial" panose="020B0604020202020204" pitchFamily="34" charset="0"/>
                <a:ea typeface="Geneva" charset="-128"/>
              </a:defRPr>
            </a:lvl2pPr>
            <a:lvl3pPr marL="1143000" indent="-228600">
              <a:spcBef>
                <a:spcPct val="20000"/>
              </a:spcBef>
              <a:buChar char="•"/>
              <a:defRPr sz="2400">
                <a:solidFill>
                  <a:schemeClr val="tx1"/>
                </a:solidFill>
                <a:latin typeface="Arial" panose="020B0604020202020204" pitchFamily="34" charset="0"/>
                <a:ea typeface="Geneva" charset="-128"/>
              </a:defRPr>
            </a:lvl3pPr>
            <a:lvl4pPr marL="1600200" indent="-228600">
              <a:spcBef>
                <a:spcPct val="20000"/>
              </a:spcBef>
              <a:buChar char="–"/>
              <a:defRPr sz="2000">
                <a:solidFill>
                  <a:schemeClr val="tx1"/>
                </a:solidFill>
                <a:latin typeface="Arial" panose="020B0604020202020204" pitchFamily="34" charset="0"/>
                <a:ea typeface="Geneva" charset="-128"/>
              </a:defRPr>
            </a:lvl4pPr>
            <a:lvl5pPr marL="2057400" indent="-228600">
              <a:spcBef>
                <a:spcPct val="20000"/>
              </a:spcBef>
              <a:buChar char="»"/>
              <a:defRPr sz="2000">
                <a:solidFill>
                  <a:schemeClr val="tx1"/>
                </a:solidFill>
                <a:latin typeface="Arial" panose="020B0604020202020204" pitchFamily="34" charset="0"/>
                <a:ea typeface="Genev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9pPr>
          </a:lstStyle>
          <a:p>
            <a:pPr eaLnBrk="1" hangingPunct="1">
              <a:spcBef>
                <a:spcPct val="0"/>
              </a:spcBef>
              <a:buFontTx/>
              <a:buNone/>
            </a:pPr>
            <a:r>
              <a:rPr lang="de-DE" altLang="de-DE" sz="1800" b="1"/>
              <a:t>Teilnehmer*innen: 5.000 </a:t>
            </a:r>
          </a:p>
          <a:p>
            <a:pPr eaLnBrk="1" hangingPunct="1">
              <a:spcBef>
                <a:spcPct val="0"/>
              </a:spcBef>
              <a:buFontTx/>
              <a:buNone/>
            </a:pPr>
            <a:r>
              <a:rPr lang="de-DE" altLang="de-DE" sz="1800"/>
              <a:t>(inkl. der Veranstaltungen in Saalfelden und Ahrntal)</a:t>
            </a:r>
          </a:p>
        </p:txBody>
      </p:sp>
      <p:pic>
        <p:nvPicPr>
          <p:cNvPr id="7174" name="Grafik 1">
            <a:extLst>
              <a:ext uri="{FF2B5EF4-FFF2-40B4-BE49-F238E27FC236}">
                <a16:creationId xmlns:a16="http://schemas.microsoft.com/office/drawing/2014/main" xmlns="" id="{9523ECB3-220F-4245-A10C-3CA95F104FF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80063" y="1687513"/>
            <a:ext cx="1536700"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5" name="Textfeld 2">
            <a:extLst>
              <a:ext uri="{FF2B5EF4-FFF2-40B4-BE49-F238E27FC236}">
                <a16:creationId xmlns:a16="http://schemas.microsoft.com/office/drawing/2014/main" xmlns="" id="{14625BA4-B9E4-459A-9515-8EAD5DB178C6}"/>
              </a:ext>
            </a:extLst>
          </p:cNvPr>
          <p:cNvSpPr txBox="1">
            <a:spLocks noChangeArrowheads="1"/>
          </p:cNvSpPr>
          <p:nvPr/>
        </p:nvSpPr>
        <p:spPr bwMode="auto">
          <a:xfrm>
            <a:off x="1692275" y="1844675"/>
            <a:ext cx="31210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Geneva" charset="-128"/>
              </a:defRPr>
            </a:lvl1pPr>
            <a:lvl2pPr marL="742950" indent="-285750">
              <a:spcBef>
                <a:spcPct val="20000"/>
              </a:spcBef>
              <a:buChar char="–"/>
              <a:defRPr sz="2800">
                <a:solidFill>
                  <a:schemeClr val="tx1"/>
                </a:solidFill>
                <a:latin typeface="Arial" panose="020B0604020202020204" pitchFamily="34" charset="0"/>
                <a:ea typeface="Geneva" charset="-128"/>
              </a:defRPr>
            </a:lvl2pPr>
            <a:lvl3pPr marL="1143000" indent="-228600">
              <a:spcBef>
                <a:spcPct val="20000"/>
              </a:spcBef>
              <a:buChar char="•"/>
              <a:defRPr sz="2400">
                <a:solidFill>
                  <a:schemeClr val="tx1"/>
                </a:solidFill>
                <a:latin typeface="Arial" panose="020B0604020202020204" pitchFamily="34" charset="0"/>
                <a:ea typeface="Geneva" charset="-128"/>
              </a:defRPr>
            </a:lvl3pPr>
            <a:lvl4pPr marL="1600200" indent="-228600">
              <a:spcBef>
                <a:spcPct val="20000"/>
              </a:spcBef>
              <a:buChar char="–"/>
              <a:defRPr sz="2000">
                <a:solidFill>
                  <a:schemeClr val="tx1"/>
                </a:solidFill>
                <a:latin typeface="Arial" panose="020B0604020202020204" pitchFamily="34" charset="0"/>
                <a:ea typeface="Geneva" charset="-128"/>
              </a:defRPr>
            </a:lvl4pPr>
            <a:lvl5pPr marL="2057400" indent="-228600">
              <a:spcBef>
                <a:spcPct val="20000"/>
              </a:spcBef>
              <a:buChar char="»"/>
              <a:defRPr sz="2000">
                <a:solidFill>
                  <a:schemeClr val="tx1"/>
                </a:solidFill>
                <a:latin typeface="Arial" panose="020B0604020202020204" pitchFamily="34" charset="0"/>
                <a:ea typeface="Genev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9pPr>
          </a:lstStyle>
          <a:p>
            <a:pPr eaLnBrk="1" hangingPunct="1">
              <a:spcBef>
                <a:spcPct val="0"/>
              </a:spcBef>
              <a:buFontTx/>
              <a:buNone/>
            </a:pPr>
            <a:r>
              <a:rPr lang="de-DE" altLang="de-DE" sz="1800" b="1"/>
              <a:t>Moderator*innen:</a:t>
            </a:r>
          </a:p>
          <a:p>
            <a:pPr eaLnBrk="1" hangingPunct="1">
              <a:spcBef>
                <a:spcPct val="0"/>
              </a:spcBef>
              <a:buFontTx/>
              <a:buNone/>
            </a:pPr>
            <a:r>
              <a:rPr lang="de-DE" altLang="de-DE" sz="1800"/>
              <a:t>Peter Huemer (2007 – 2010)</a:t>
            </a:r>
          </a:p>
          <a:p>
            <a:pPr eaLnBrk="1" hangingPunct="1">
              <a:spcBef>
                <a:spcPct val="0"/>
              </a:spcBef>
              <a:buFontTx/>
              <a:buNone/>
            </a:pPr>
            <a:r>
              <a:rPr lang="de-DE" altLang="de-DE" sz="1800"/>
              <a:t>Sigrid Löffler (2011)</a:t>
            </a:r>
          </a:p>
          <a:p>
            <a:pPr eaLnBrk="1" hangingPunct="1">
              <a:spcBef>
                <a:spcPct val="0"/>
              </a:spcBef>
              <a:buFontTx/>
              <a:buNone/>
            </a:pPr>
            <a:r>
              <a:rPr lang="de-DE" altLang="de-DE" sz="1800"/>
              <a:t>Michael Kerbler (seit 2012)</a:t>
            </a:r>
          </a:p>
        </p:txBody>
      </p:sp>
      <p:sp>
        <p:nvSpPr>
          <p:cNvPr id="7176" name="Textfeld 3">
            <a:extLst>
              <a:ext uri="{FF2B5EF4-FFF2-40B4-BE49-F238E27FC236}">
                <a16:creationId xmlns:a16="http://schemas.microsoft.com/office/drawing/2014/main" xmlns="" id="{6BC8C638-9BDB-4851-B38D-999C3F188CB4}"/>
              </a:ext>
            </a:extLst>
          </p:cNvPr>
          <p:cNvSpPr txBox="1">
            <a:spLocks noChangeArrowheads="1"/>
          </p:cNvSpPr>
          <p:nvPr/>
        </p:nvSpPr>
        <p:spPr bwMode="auto">
          <a:xfrm>
            <a:off x="1692275" y="3763963"/>
            <a:ext cx="5284524"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Geneva" charset="-128"/>
              </a:defRPr>
            </a:lvl1pPr>
            <a:lvl2pPr marL="742950" indent="-285750">
              <a:spcBef>
                <a:spcPct val="20000"/>
              </a:spcBef>
              <a:buChar char="–"/>
              <a:defRPr sz="2800">
                <a:solidFill>
                  <a:schemeClr val="tx1"/>
                </a:solidFill>
                <a:latin typeface="Arial" panose="020B0604020202020204" pitchFamily="34" charset="0"/>
                <a:ea typeface="Geneva" charset="-128"/>
              </a:defRPr>
            </a:lvl2pPr>
            <a:lvl3pPr marL="1143000" indent="-228600">
              <a:spcBef>
                <a:spcPct val="20000"/>
              </a:spcBef>
              <a:buChar char="•"/>
              <a:defRPr sz="2400">
                <a:solidFill>
                  <a:schemeClr val="tx1"/>
                </a:solidFill>
                <a:latin typeface="Arial" panose="020B0604020202020204" pitchFamily="34" charset="0"/>
                <a:ea typeface="Geneva" charset="-128"/>
              </a:defRPr>
            </a:lvl3pPr>
            <a:lvl4pPr marL="1600200" indent="-228600">
              <a:spcBef>
                <a:spcPct val="20000"/>
              </a:spcBef>
              <a:buChar char="–"/>
              <a:defRPr sz="2000">
                <a:solidFill>
                  <a:schemeClr val="tx1"/>
                </a:solidFill>
                <a:latin typeface="Arial" panose="020B0604020202020204" pitchFamily="34" charset="0"/>
                <a:ea typeface="Geneva" charset="-128"/>
              </a:defRPr>
            </a:lvl4pPr>
            <a:lvl5pPr marL="2057400" indent="-228600">
              <a:spcBef>
                <a:spcPct val="20000"/>
              </a:spcBef>
              <a:buChar char="»"/>
              <a:defRPr sz="2000">
                <a:solidFill>
                  <a:schemeClr val="tx1"/>
                </a:solidFill>
                <a:latin typeface="Arial" panose="020B0604020202020204" pitchFamily="34" charset="0"/>
                <a:ea typeface="Genev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9pPr>
          </a:lstStyle>
          <a:p>
            <a:pPr eaLnBrk="1" hangingPunct="1">
              <a:spcBef>
                <a:spcPct val="0"/>
              </a:spcBef>
              <a:buFontTx/>
              <a:buNone/>
            </a:pPr>
            <a:r>
              <a:rPr lang="de-DE" altLang="de-DE" sz="1800" b="1" dirty="0"/>
              <a:t>Themen:</a:t>
            </a:r>
          </a:p>
          <a:p>
            <a:pPr eaLnBrk="1" hangingPunct="1">
              <a:spcBef>
                <a:spcPct val="0"/>
              </a:spcBef>
              <a:buFontTx/>
              <a:buNone/>
            </a:pPr>
            <a:r>
              <a:rPr lang="de-DE" altLang="de-DE" sz="1800" dirty="0"/>
              <a:t>Erinnerungskultur / Zeitzeugen</a:t>
            </a:r>
          </a:p>
          <a:p>
            <a:pPr eaLnBrk="1" hangingPunct="1">
              <a:spcBef>
                <a:spcPct val="0"/>
              </a:spcBef>
              <a:buFontTx/>
              <a:buNone/>
            </a:pPr>
            <a:r>
              <a:rPr lang="de-DE" altLang="de-DE" sz="1800" dirty="0"/>
              <a:t>Aktuelle Flüchtlings- und Migrationspolitik</a:t>
            </a:r>
          </a:p>
          <a:p>
            <a:pPr eaLnBrk="1" hangingPunct="1">
              <a:spcBef>
                <a:spcPct val="0"/>
              </a:spcBef>
              <a:buFontTx/>
              <a:buNone/>
            </a:pPr>
            <a:r>
              <a:rPr lang="de-DE" altLang="de-DE" sz="1800" dirty="0"/>
              <a:t>Diskussionen mit </a:t>
            </a:r>
            <a:r>
              <a:rPr lang="de-DE" altLang="de-DE" sz="1800" dirty="0" smtClean="0"/>
              <a:t>hochkarätigen </a:t>
            </a:r>
            <a:r>
              <a:rPr lang="de-DE" altLang="de-DE" sz="1800" dirty="0"/>
              <a:t>Teilnehmer*innen</a:t>
            </a:r>
          </a:p>
          <a:p>
            <a:pPr eaLnBrk="1" hangingPunct="1">
              <a:spcBef>
                <a:spcPct val="0"/>
              </a:spcBef>
              <a:buFontTx/>
              <a:buNone/>
            </a:pPr>
            <a:r>
              <a:rPr lang="de-DE" altLang="de-DE" sz="1800" dirty="0"/>
              <a:t>und Expert Panels</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xmlns="" id="{1202B2FC-E4F4-4572-8649-CA6A56279A65}"/>
              </a:ext>
            </a:extLst>
          </p:cNvPr>
          <p:cNvSpPr>
            <a:spLocks noGrp="1" noChangeArrowheads="1"/>
          </p:cNvSpPr>
          <p:nvPr>
            <p:ph type="title"/>
          </p:nvPr>
        </p:nvSpPr>
        <p:spPr>
          <a:xfrm>
            <a:off x="0" y="0"/>
            <a:ext cx="684213" cy="6858000"/>
          </a:xfrm>
          <a:solidFill>
            <a:srgbClr val="B3EAAC"/>
          </a:solidFill>
        </p:spPr>
        <p:txBody>
          <a:bodyPr lIns="179968" tIns="173898" rIns="179968" bIns="44166"/>
          <a:lstStyle/>
          <a:p>
            <a:pPr>
              <a:defRPr/>
            </a:pPr>
            <a:endParaRPr lang="de-DE" sz="2000" dirty="0">
              <a:solidFill>
                <a:schemeClr val="tx1"/>
              </a:solidFill>
            </a:endParaRPr>
          </a:p>
        </p:txBody>
      </p:sp>
      <p:pic>
        <p:nvPicPr>
          <p:cNvPr id="8195" name="Picture 4" descr="logo_apc_blau">
            <a:extLst>
              <a:ext uri="{FF2B5EF4-FFF2-40B4-BE49-F238E27FC236}">
                <a16:creationId xmlns:a16="http://schemas.microsoft.com/office/drawing/2014/main" xmlns="" id="{F3CA4A7F-2506-47E7-AD72-C8C4B94A1F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2088" y="5935663"/>
            <a:ext cx="1081087"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Textfeld 9">
            <a:extLst>
              <a:ext uri="{FF2B5EF4-FFF2-40B4-BE49-F238E27FC236}">
                <a16:creationId xmlns:a16="http://schemas.microsoft.com/office/drawing/2014/main" xmlns="" id="{E1D02000-4CCD-49DB-B9C6-3AE545DED05C}"/>
              </a:ext>
            </a:extLst>
          </p:cNvPr>
          <p:cNvSpPr txBox="1">
            <a:spLocks noChangeArrowheads="1"/>
          </p:cNvSpPr>
          <p:nvPr/>
        </p:nvSpPr>
        <p:spPr bwMode="auto">
          <a:xfrm>
            <a:off x="912813" y="487363"/>
            <a:ext cx="7813675" cy="113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Geneva" charset="-128"/>
              </a:defRPr>
            </a:lvl1pPr>
            <a:lvl2pPr marL="742950" indent="-285750">
              <a:spcBef>
                <a:spcPct val="20000"/>
              </a:spcBef>
              <a:buChar char="–"/>
              <a:defRPr sz="2800">
                <a:solidFill>
                  <a:schemeClr val="tx1"/>
                </a:solidFill>
                <a:latin typeface="Arial" panose="020B0604020202020204" pitchFamily="34" charset="0"/>
                <a:ea typeface="Geneva" charset="-128"/>
              </a:defRPr>
            </a:lvl2pPr>
            <a:lvl3pPr marL="1143000" indent="-228600">
              <a:spcBef>
                <a:spcPct val="20000"/>
              </a:spcBef>
              <a:buChar char="•"/>
              <a:defRPr sz="2400">
                <a:solidFill>
                  <a:schemeClr val="tx1"/>
                </a:solidFill>
                <a:latin typeface="Arial" panose="020B0604020202020204" pitchFamily="34" charset="0"/>
                <a:ea typeface="Geneva" charset="-128"/>
              </a:defRPr>
            </a:lvl3pPr>
            <a:lvl4pPr marL="1600200" indent="-228600">
              <a:spcBef>
                <a:spcPct val="20000"/>
              </a:spcBef>
              <a:buChar char="–"/>
              <a:defRPr sz="2000">
                <a:solidFill>
                  <a:schemeClr val="tx1"/>
                </a:solidFill>
                <a:latin typeface="Arial" panose="020B0604020202020204" pitchFamily="34" charset="0"/>
                <a:ea typeface="Geneva" charset="-128"/>
              </a:defRPr>
            </a:lvl4pPr>
            <a:lvl5pPr marL="2057400" indent="-228600">
              <a:spcBef>
                <a:spcPct val="20000"/>
              </a:spcBef>
              <a:buChar char="»"/>
              <a:defRPr sz="2000">
                <a:solidFill>
                  <a:schemeClr val="tx1"/>
                </a:solidFill>
                <a:latin typeface="Arial" panose="020B0604020202020204" pitchFamily="34" charset="0"/>
                <a:ea typeface="Genev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9pPr>
          </a:lstStyle>
          <a:p>
            <a:pPr algn="ctr" eaLnBrk="1" hangingPunct="1">
              <a:spcBef>
                <a:spcPct val="0"/>
              </a:spcBef>
              <a:buFontTx/>
              <a:buNone/>
            </a:pPr>
            <a:r>
              <a:rPr lang="de-DE" altLang="de-DE" sz="4800" b="1">
                <a:solidFill>
                  <a:srgbClr val="CEB710"/>
                </a:solidFill>
              </a:rPr>
              <a:t>APC-Friedenswanderung</a:t>
            </a:r>
          </a:p>
          <a:p>
            <a:pPr eaLnBrk="1" hangingPunct="1">
              <a:spcBef>
                <a:spcPct val="0"/>
              </a:spcBef>
              <a:buFontTx/>
              <a:buNone/>
            </a:pPr>
            <a:endParaRPr lang="de-DE" altLang="de-DE" sz="2000"/>
          </a:p>
        </p:txBody>
      </p:sp>
      <p:pic>
        <p:nvPicPr>
          <p:cNvPr id="8197" name="Picture 2">
            <a:extLst>
              <a:ext uri="{FF2B5EF4-FFF2-40B4-BE49-F238E27FC236}">
                <a16:creationId xmlns:a16="http://schemas.microsoft.com/office/drawing/2014/main" xmlns="" id="{C58B49FB-2F6A-44FF-B20A-C9F98CDC39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6313" y="4232275"/>
            <a:ext cx="3025775" cy="2395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8" name="Grafik 12">
            <a:extLst>
              <a:ext uri="{FF2B5EF4-FFF2-40B4-BE49-F238E27FC236}">
                <a16:creationId xmlns:a16="http://schemas.microsoft.com/office/drawing/2014/main" xmlns="" id="{D1E22C3B-DA45-4B13-894E-25B715CC1FA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87450" y="1357313"/>
            <a:ext cx="2859088"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Grafik 2">
            <a:extLst>
              <a:ext uri="{FF2B5EF4-FFF2-40B4-BE49-F238E27FC236}">
                <a16:creationId xmlns:a16="http://schemas.microsoft.com/office/drawing/2014/main" xmlns="" id="{21F53411-0596-41AB-B54C-3E27C1E94C1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05450" y="1325563"/>
            <a:ext cx="2876550" cy="216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0" name="Textfeld 3">
            <a:extLst>
              <a:ext uri="{FF2B5EF4-FFF2-40B4-BE49-F238E27FC236}">
                <a16:creationId xmlns:a16="http://schemas.microsoft.com/office/drawing/2014/main" xmlns="" id="{7634333A-C901-4ECC-9C21-68E17FA80018}"/>
              </a:ext>
            </a:extLst>
          </p:cNvPr>
          <p:cNvSpPr txBox="1">
            <a:spLocks noChangeArrowheads="1"/>
          </p:cNvSpPr>
          <p:nvPr/>
        </p:nvSpPr>
        <p:spPr bwMode="auto">
          <a:xfrm>
            <a:off x="1165225" y="3581400"/>
            <a:ext cx="35480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Geneva" charset="-128"/>
              </a:defRPr>
            </a:lvl1pPr>
            <a:lvl2pPr marL="742950" indent="-285750">
              <a:spcBef>
                <a:spcPct val="20000"/>
              </a:spcBef>
              <a:buChar char="–"/>
              <a:defRPr sz="2800">
                <a:solidFill>
                  <a:schemeClr val="tx1"/>
                </a:solidFill>
                <a:latin typeface="Arial" panose="020B0604020202020204" pitchFamily="34" charset="0"/>
                <a:ea typeface="Geneva" charset="-128"/>
              </a:defRPr>
            </a:lvl2pPr>
            <a:lvl3pPr marL="1143000" indent="-228600">
              <a:spcBef>
                <a:spcPct val="20000"/>
              </a:spcBef>
              <a:buChar char="•"/>
              <a:defRPr sz="2400">
                <a:solidFill>
                  <a:schemeClr val="tx1"/>
                </a:solidFill>
                <a:latin typeface="Arial" panose="020B0604020202020204" pitchFamily="34" charset="0"/>
                <a:ea typeface="Geneva" charset="-128"/>
              </a:defRPr>
            </a:lvl3pPr>
            <a:lvl4pPr marL="1600200" indent="-228600">
              <a:spcBef>
                <a:spcPct val="20000"/>
              </a:spcBef>
              <a:buChar char="–"/>
              <a:defRPr sz="2000">
                <a:solidFill>
                  <a:schemeClr val="tx1"/>
                </a:solidFill>
                <a:latin typeface="Arial" panose="020B0604020202020204" pitchFamily="34" charset="0"/>
                <a:ea typeface="Geneva" charset="-128"/>
              </a:defRPr>
            </a:lvl4pPr>
            <a:lvl5pPr marL="2057400" indent="-228600">
              <a:spcBef>
                <a:spcPct val="20000"/>
              </a:spcBef>
              <a:buChar char="»"/>
              <a:defRPr sz="2000">
                <a:solidFill>
                  <a:schemeClr val="tx1"/>
                </a:solidFill>
                <a:latin typeface="Arial" panose="020B0604020202020204" pitchFamily="34" charset="0"/>
                <a:ea typeface="Genev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9pPr>
          </a:lstStyle>
          <a:p>
            <a:pPr eaLnBrk="1" hangingPunct="1">
              <a:spcBef>
                <a:spcPct val="0"/>
              </a:spcBef>
              <a:buFontTx/>
              <a:buNone/>
            </a:pPr>
            <a:r>
              <a:rPr lang="de-DE" altLang="de-DE" sz="1800"/>
              <a:t>Impulsgeber: Paul Rieder (2003)</a:t>
            </a:r>
          </a:p>
          <a:p>
            <a:pPr eaLnBrk="1" hangingPunct="1">
              <a:spcBef>
                <a:spcPct val="0"/>
              </a:spcBef>
              <a:buFontTx/>
              <a:buNone/>
            </a:pPr>
            <a:r>
              <a:rPr lang="de-DE" altLang="de-DE" sz="1800"/>
              <a:t>Erste Wanderung mit Zeitzeugen</a:t>
            </a:r>
          </a:p>
        </p:txBody>
      </p:sp>
      <p:sp>
        <p:nvSpPr>
          <p:cNvPr id="8201" name="Textfeld 5">
            <a:extLst>
              <a:ext uri="{FF2B5EF4-FFF2-40B4-BE49-F238E27FC236}">
                <a16:creationId xmlns:a16="http://schemas.microsoft.com/office/drawing/2014/main" xmlns="" id="{6C8369FC-A635-45B7-8406-FA18F8E58101}"/>
              </a:ext>
            </a:extLst>
          </p:cNvPr>
          <p:cNvSpPr txBox="1">
            <a:spLocks noChangeArrowheads="1"/>
          </p:cNvSpPr>
          <p:nvPr/>
        </p:nvSpPr>
        <p:spPr bwMode="auto">
          <a:xfrm>
            <a:off x="5505450" y="3581400"/>
            <a:ext cx="29162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Geneva" charset="-128"/>
              </a:defRPr>
            </a:lvl1pPr>
            <a:lvl2pPr marL="742950" indent="-285750">
              <a:spcBef>
                <a:spcPct val="20000"/>
              </a:spcBef>
              <a:buChar char="–"/>
              <a:defRPr sz="2800">
                <a:solidFill>
                  <a:schemeClr val="tx1"/>
                </a:solidFill>
                <a:latin typeface="Arial" panose="020B0604020202020204" pitchFamily="34" charset="0"/>
                <a:ea typeface="Geneva" charset="-128"/>
              </a:defRPr>
            </a:lvl2pPr>
            <a:lvl3pPr marL="1143000" indent="-228600">
              <a:spcBef>
                <a:spcPct val="20000"/>
              </a:spcBef>
              <a:buChar char="•"/>
              <a:defRPr sz="2400">
                <a:solidFill>
                  <a:schemeClr val="tx1"/>
                </a:solidFill>
                <a:latin typeface="Arial" panose="020B0604020202020204" pitchFamily="34" charset="0"/>
                <a:ea typeface="Geneva" charset="-128"/>
              </a:defRPr>
            </a:lvl3pPr>
            <a:lvl4pPr marL="1600200" indent="-228600">
              <a:spcBef>
                <a:spcPct val="20000"/>
              </a:spcBef>
              <a:buChar char="–"/>
              <a:defRPr sz="2000">
                <a:solidFill>
                  <a:schemeClr val="tx1"/>
                </a:solidFill>
                <a:latin typeface="Arial" panose="020B0604020202020204" pitchFamily="34" charset="0"/>
                <a:ea typeface="Geneva" charset="-128"/>
              </a:defRPr>
            </a:lvl4pPr>
            <a:lvl5pPr marL="2057400" indent="-228600">
              <a:spcBef>
                <a:spcPct val="20000"/>
              </a:spcBef>
              <a:buChar char="»"/>
              <a:defRPr sz="2000">
                <a:solidFill>
                  <a:schemeClr val="tx1"/>
                </a:solidFill>
                <a:latin typeface="Arial" panose="020B0604020202020204" pitchFamily="34" charset="0"/>
                <a:ea typeface="Genev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9pPr>
          </a:lstStyle>
          <a:p>
            <a:pPr eaLnBrk="1" hangingPunct="1">
              <a:spcBef>
                <a:spcPct val="0"/>
              </a:spcBef>
              <a:buFontTx/>
              <a:buNone/>
            </a:pPr>
            <a:r>
              <a:rPr lang="de-DE" altLang="de-DE" sz="1800"/>
              <a:t>NPHT-Experte Hans Lerch</a:t>
            </a:r>
          </a:p>
        </p:txBody>
      </p:sp>
      <p:sp>
        <p:nvSpPr>
          <p:cNvPr id="8202" name="Textfeld 7">
            <a:extLst>
              <a:ext uri="{FF2B5EF4-FFF2-40B4-BE49-F238E27FC236}">
                <a16:creationId xmlns:a16="http://schemas.microsoft.com/office/drawing/2014/main" xmlns="" id="{7A7C7B8D-2162-4BF4-BB57-DC16C0FE69E3}"/>
              </a:ext>
            </a:extLst>
          </p:cNvPr>
          <p:cNvSpPr txBox="1">
            <a:spLocks noChangeArrowheads="1"/>
          </p:cNvSpPr>
          <p:nvPr/>
        </p:nvSpPr>
        <p:spPr bwMode="auto">
          <a:xfrm>
            <a:off x="1150854" y="4730750"/>
            <a:ext cx="3416384"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Geneva" charset="-128"/>
              </a:defRPr>
            </a:lvl1pPr>
            <a:lvl2pPr marL="742950" indent="-285750">
              <a:spcBef>
                <a:spcPct val="20000"/>
              </a:spcBef>
              <a:buChar char="–"/>
              <a:defRPr sz="2800">
                <a:solidFill>
                  <a:schemeClr val="tx1"/>
                </a:solidFill>
                <a:latin typeface="Arial" panose="020B0604020202020204" pitchFamily="34" charset="0"/>
                <a:ea typeface="Geneva" charset="-128"/>
              </a:defRPr>
            </a:lvl2pPr>
            <a:lvl3pPr marL="1143000" indent="-228600">
              <a:spcBef>
                <a:spcPct val="20000"/>
              </a:spcBef>
              <a:buChar char="•"/>
              <a:defRPr sz="2400">
                <a:solidFill>
                  <a:schemeClr val="tx1"/>
                </a:solidFill>
                <a:latin typeface="Arial" panose="020B0604020202020204" pitchFamily="34" charset="0"/>
                <a:ea typeface="Geneva" charset="-128"/>
              </a:defRPr>
            </a:lvl3pPr>
            <a:lvl4pPr marL="1600200" indent="-228600">
              <a:spcBef>
                <a:spcPct val="20000"/>
              </a:spcBef>
              <a:buChar char="–"/>
              <a:defRPr sz="2000">
                <a:solidFill>
                  <a:schemeClr val="tx1"/>
                </a:solidFill>
                <a:latin typeface="Arial" panose="020B0604020202020204" pitchFamily="34" charset="0"/>
                <a:ea typeface="Geneva" charset="-128"/>
              </a:defRPr>
            </a:lvl4pPr>
            <a:lvl5pPr marL="2057400" indent="-228600">
              <a:spcBef>
                <a:spcPct val="20000"/>
              </a:spcBef>
              <a:buChar char="»"/>
              <a:defRPr sz="2000">
                <a:solidFill>
                  <a:schemeClr val="tx1"/>
                </a:solidFill>
                <a:latin typeface="Arial" panose="020B0604020202020204" pitchFamily="34" charset="0"/>
                <a:ea typeface="Genev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9pPr>
          </a:lstStyle>
          <a:p>
            <a:pPr algn="r" eaLnBrk="1" hangingPunct="1">
              <a:spcBef>
                <a:spcPct val="0"/>
              </a:spcBef>
              <a:buFontTx/>
              <a:buNone/>
            </a:pPr>
            <a:r>
              <a:rPr lang="de-DE" altLang="de-DE" sz="1800" b="1" dirty="0"/>
              <a:t>2007 – 2019:</a:t>
            </a:r>
          </a:p>
          <a:p>
            <a:pPr algn="r" eaLnBrk="1" hangingPunct="1">
              <a:spcBef>
                <a:spcPct val="0"/>
              </a:spcBef>
              <a:buFontTx/>
              <a:buNone/>
            </a:pPr>
            <a:r>
              <a:rPr lang="de-DE" altLang="de-DE" sz="1800" b="1" dirty="0"/>
              <a:t>2.500 Teilnehmer*innen</a:t>
            </a:r>
          </a:p>
          <a:p>
            <a:pPr algn="r" eaLnBrk="1" hangingPunct="1">
              <a:spcBef>
                <a:spcPct val="0"/>
              </a:spcBef>
              <a:buFontTx/>
              <a:buNone/>
            </a:pPr>
            <a:endParaRPr lang="de-DE" altLang="de-DE" sz="1800" dirty="0"/>
          </a:p>
          <a:p>
            <a:pPr algn="r" eaLnBrk="1" hangingPunct="1">
              <a:spcBef>
                <a:spcPct val="0"/>
              </a:spcBef>
              <a:buFontTx/>
              <a:buNone/>
            </a:pPr>
            <a:r>
              <a:rPr lang="de-DE" altLang="de-DE" sz="1800" dirty="0"/>
              <a:t>3 Generationen von Zeitzeugen</a:t>
            </a:r>
          </a:p>
          <a:p>
            <a:pPr algn="r" eaLnBrk="1" hangingPunct="1">
              <a:spcBef>
                <a:spcPct val="0"/>
              </a:spcBef>
              <a:buFontTx/>
              <a:buNone/>
            </a:pPr>
            <a:r>
              <a:rPr lang="de-DE" altLang="de-DE" sz="1800" dirty="0"/>
              <a:t>von Familien</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xmlns="" id="{DEDCFB01-1F23-4B33-9000-36AB0D522BE4}"/>
              </a:ext>
            </a:extLst>
          </p:cNvPr>
          <p:cNvSpPr>
            <a:spLocks noGrp="1" noChangeArrowheads="1"/>
          </p:cNvSpPr>
          <p:nvPr>
            <p:ph type="title"/>
          </p:nvPr>
        </p:nvSpPr>
        <p:spPr>
          <a:xfrm>
            <a:off x="0" y="0"/>
            <a:ext cx="684213" cy="6858000"/>
          </a:xfrm>
          <a:solidFill>
            <a:srgbClr val="B3EAAC"/>
          </a:solidFill>
        </p:spPr>
        <p:txBody>
          <a:bodyPr lIns="179968" tIns="173898" rIns="179968" bIns="44166"/>
          <a:lstStyle/>
          <a:p>
            <a:pPr>
              <a:defRPr/>
            </a:pPr>
            <a:endParaRPr lang="de-DE" sz="2000" dirty="0">
              <a:solidFill>
                <a:schemeClr val="tx1"/>
              </a:solidFill>
            </a:endParaRPr>
          </a:p>
        </p:txBody>
      </p:sp>
      <p:sp>
        <p:nvSpPr>
          <p:cNvPr id="9219" name="Textfeld 1">
            <a:extLst>
              <a:ext uri="{FF2B5EF4-FFF2-40B4-BE49-F238E27FC236}">
                <a16:creationId xmlns:a16="http://schemas.microsoft.com/office/drawing/2014/main" xmlns="" id="{B27D0037-31A0-4AC1-BD7E-7A98382ACBB9}"/>
              </a:ext>
            </a:extLst>
          </p:cNvPr>
          <p:cNvSpPr txBox="1">
            <a:spLocks noChangeArrowheads="1"/>
          </p:cNvSpPr>
          <p:nvPr/>
        </p:nvSpPr>
        <p:spPr bwMode="auto">
          <a:xfrm>
            <a:off x="1001713" y="549275"/>
            <a:ext cx="7129462"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Geneva" charset="-128"/>
              </a:defRPr>
            </a:lvl1pPr>
            <a:lvl2pPr marL="742950" indent="-285750">
              <a:spcBef>
                <a:spcPct val="20000"/>
              </a:spcBef>
              <a:buChar char="–"/>
              <a:defRPr sz="2800">
                <a:solidFill>
                  <a:schemeClr val="tx1"/>
                </a:solidFill>
                <a:latin typeface="Arial" panose="020B0604020202020204" pitchFamily="34" charset="0"/>
                <a:ea typeface="Geneva" charset="-128"/>
              </a:defRPr>
            </a:lvl2pPr>
            <a:lvl3pPr marL="1143000" indent="-228600">
              <a:spcBef>
                <a:spcPct val="20000"/>
              </a:spcBef>
              <a:buChar char="•"/>
              <a:defRPr sz="2400">
                <a:solidFill>
                  <a:schemeClr val="tx1"/>
                </a:solidFill>
                <a:latin typeface="Arial" panose="020B0604020202020204" pitchFamily="34" charset="0"/>
                <a:ea typeface="Geneva" charset="-128"/>
              </a:defRPr>
            </a:lvl3pPr>
            <a:lvl4pPr marL="1600200" indent="-228600">
              <a:spcBef>
                <a:spcPct val="20000"/>
              </a:spcBef>
              <a:buChar char="–"/>
              <a:defRPr sz="2000">
                <a:solidFill>
                  <a:schemeClr val="tx1"/>
                </a:solidFill>
                <a:latin typeface="Arial" panose="020B0604020202020204" pitchFamily="34" charset="0"/>
                <a:ea typeface="Geneva" charset="-128"/>
              </a:defRPr>
            </a:lvl4pPr>
            <a:lvl5pPr marL="2057400" indent="-228600">
              <a:spcBef>
                <a:spcPct val="20000"/>
              </a:spcBef>
              <a:buChar char="»"/>
              <a:defRPr sz="2000">
                <a:solidFill>
                  <a:schemeClr val="tx1"/>
                </a:solidFill>
                <a:latin typeface="Arial" panose="020B0604020202020204" pitchFamily="34" charset="0"/>
                <a:ea typeface="Genev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9pPr>
          </a:lstStyle>
          <a:p>
            <a:pPr algn="ctr" eaLnBrk="1" hangingPunct="1">
              <a:spcBef>
                <a:spcPct val="0"/>
              </a:spcBef>
              <a:buFontTx/>
              <a:buNone/>
            </a:pPr>
            <a:r>
              <a:rPr lang="de-DE" altLang="de-DE" sz="4800" b="1">
                <a:solidFill>
                  <a:srgbClr val="CEB710"/>
                </a:solidFill>
              </a:rPr>
              <a:t>APC-Sozialhilfe</a:t>
            </a:r>
          </a:p>
          <a:p>
            <a:pPr eaLnBrk="1" hangingPunct="1">
              <a:spcBef>
                <a:spcPct val="0"/>
              </a:spcBef>
              <a:buFontTx/>
              <a:buNone/>
            </a:pPr>
            <a:endParaRPr lang="de-DE" altLang="de-DE" sz="2000"/>
          </a:p>
        </p:txBody>
      </p:sp>
      <p:sp>
        <p:nvSpPr>
          <p:cNvPr id="9220" name="Textfeld 5">
            <a:extLst>
              <a:ext uri="{FF2B5EF4-FFF2-40B4-BE49-F238E27FC236}">
                <a16:creationId xmlns:a16="http://schemas.microsoft.com/office/drawing/2014/main" xmlns="" id="{8273A635-10D6-445B-B586-4F6D21AF6F8F}"/>
              </a:ext>
            </a:extLst>
          </p:cNvPr>
          <p:cNvSpPr txBox="1">
            <a:spLocks noChangeArrowheads="1"/>
          </p:cNvSpPr>
          <p:nvPr/>
        </p:nvSpPr>
        <p:spPr bwMode="auto">
          <a:xfrm>
            <a:off x="846138" y="1484313"/>
            <a:ext cx="7729537"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Geneva" charset="-128"/>
              </a:defRPr>
            </a:lvl1pPr>
            <a:lvl2pPr marL="742950" indent="-285750">
              <a:spcBef>
                <a:spcPct val="20000"/>
              </a:spcBef>
              <a:buChar char="–"/>
              <a:defRPr sz="2800">
                <a:solidFill>
                  <a:schemeClr val="tx1"/>
                </a:solidFill>
                <a:latin typeface="Arial" panose="020B0604020202020204" pitchFamily="34" charset="0"/>
                <a:ea typeface="Geneva" charset="-128"/>
              </a:defRPr>
            </a:lvl2pPr>
            <a:lvl3pPr marL="1143000" indent="-228600">
              <a:spcBef>
                <a:spcPct val="20000"/>
              </a:spcBef>
              <a:buChar char="•"/>
              <a:defRPr sz="2400">
                <a:solidFill>
                  <a:schemeClr val="tx1"/>
                </a:solidFill>
                <a:latin typeface="Arial" panose="020B0604020202020204" pitchFamily="34" charset="0"/>
                <a:ea typeface="Geneva" charset="-128"/>
              </a:defRPr>
            </a:lvl3pPr>
            <a:lvl4pPr marL="1600200" indent="-228600">
              <a:spcBef>
                <a:spcPct val="20000"/>
              </a:spcBef>
              <a:buChar char="–"/>
              <a:defRPr sz="2000">
                <a:solidFill>
                  <a:schemeClr val="tx1"/>
                </a:solidFill>
                <a:latin typeface="Arial" panose="020B0604020202020204" pitchFamily="34" charset="0"/>
                <a:ea typeface="Geneva" charset="-128"/>
              </a:defRPr>
            </a:lvl4pPr>
            <a:lvl5pPr marL="2057400" indent="-228600">
              <a:spcBef>
                <a:spcPct val="20000"/>
              </a:spcBef>
              <a:buChar char="»"/>
              <a:defRPr sz="2000">
                <a:solidFill>
                  <a:schemeClr val="tx1"/>
                </a:solidFill>
                <a:latin typeface="Arial" panose="020B0604020202020204" pitchFamily="34" charset="0"/>
                <a:ea typeface="Genev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9pPr>
          </a:lstStyle>
          <a:p>
            <a:pPr algn="ctr" eaLnBrk="1" hangingPunct="1">
              <a:spcBef>
                <a:spcPct val="0"/>
              </a:spcBef>
              <a:buFontTx/>
              <a:buNone/>
            </a:pPr>
            <a:r>
              <a:rPr lang="de-DE" altLang="de-DE" sz="1800"/>
              <a:t>Gründung </a:t>
            </a:r>
          </a:p>
          <a:p>
            <a:pPr algn="ctr" eaLnBrk="1" hangingPunct="1">
              <a:spcBef>
                <a:spcPct val="0"/>
              </a:spcBef>
              <a:buFontTx/>
              <a:buNone/>
            </a:pPr>
            <a:r>
              <a:rPr lang="de-DE" altLang="de-DE" sz="1800" b="1"/>
              <a:t>von Alpine Peace Crossing als Verein für Sozial- und Flüchtlingshilfe</a:t>
            </a:r>
          </a:p>
          <a:p>
            <a:pPr algn="ctr" eaLnBrk="1" hangingPunct="1">
              <a:spcBef>
                <a:spcPct val="0"/>
              </a:spcBef>
              <a:buFontTx/>
              <a:buNone/>
            </a:pPr>
            <a:r>
              <a:rPr lang="de-DE" altLang="de-DE" sz="1800"/>
              <a:t>mit Sitz in Zell am See</a:t>
            </a:r>
          </a:p>
          <a:p>
            <a:pPr algn="ctr" eaLnBrk="1" hangingPunct="1">
              <a:spcBef>
                <a:spcPct val="0"/>
              </a:spcBef>
              <a:buFontTx/>
              <a:buNone/>
            </a:pPr>
            <a:endParaRPr lang="de-DE" altLang="de-DE" sz="1800"/>
          </a:p>
          <a:p>
            <a:pPr algn="ctr" eaLnBrk="1" hangingPunct="1">
              <a:spcBef>
                <a:spcPct val="0"/>
              </a:spcBef>
              <a:buFontTx/>
              <a:buNone/>
            </a:pPr>
            <a:r>
              <a:rPr lang="de-DE" altLang="de-DE" sz="1800" b="1"/>
              <a:t>Beginn unserer Projektarbeit 2011</a:t>
            </a:r>
          </a:p>
          <a:p>
            <a:pPr algn="ctr" eaLnBrk="1" hangingPunct="1">
              <a:spcBef>
                <a:spcPct val="0"/>
              </a:spcBef>
              <a:buFontTx/>
              <a:buNone/>
            </a:pPr>
            <a:r>
              <a:rPr lang="de-DE" altLang="de-DE" sz="1800" b="1"/>
              <a:t>Mitteleinsatz 2011 - 2018</a:t>
            </a:r>
          </a:p>
        </p:txBody>
      </p:sp>
      <p:pic>
        <p:nvPicPr>
          <p:cNvPr id="9221" name="Picture 4" descr="logo_apc_blau">
            <a:extLst>
              <a:ext uri="{FF2B5EF4-FFF2-40B4-BE49-F238E27FC236}">
                <a16:creationId xmlns:a16="http://schemas.microsoft.com/office/drawing/2014/main" xmlns="" id="{5C9E7614-04AC-4536-84BC-A0DA02B029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2088" y="5935663"/>
            <a:ext cx="1081087"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 name="Diagramm 9">
            <a:extLst>
              <a:ext uri="{FF2B5EF4-FFF2-40B4-BE49-F238E27FC236}">
                <a16:creationId xmlns:a16="http://schemas.microsoft.com/office/drawing/2014/main" xmlns="" id="{2AF6E757-56D9-4A6C-A31B-3CE115864E27}"/>
              </a:ext>
            </a:extLst>
          </p:cNvPr>
          <p:cNvGraphicFramePr>
            <a:graphicFrameLocks/>
          </p:cNvGraphicFramePr>
          <p:nvPr/>
        </p:nvGraphicFramePr>
        <p:xfrm>
          <a:off x="1579413" y="3303786"/>
          <a:ext cx="6264424" cy="3319264"/>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xmlns="" id="{C7901C80-C5F7-45DE-AF9E-9A35FE4B0A22}"/>
              </a:ext>
            </a:extLst>
          </p:cNvPr>
          <p:cNvSpPr>
            <a:spLocks noGrp="1" noChangeArrowheads="1"/>
          </p:cNvSpPr>
          <p:nvPr>
            <p:ph type="title"/>
          </p:nvPr>
        </p:nvSpPr>
        <p:spPr>
          <a:xfrm>
            <a:off x="0" y="0"/>
            <a:ext cx="684213" cy="6858000"/>
          </a:xfrm>
          <a:solidFill>
            <a:srgbClr val="B3EAAC"/>
          </a:solidFill>
        </p:spPr>
        <p:txBody>
          <a:bodyPr lIns="179968" tIns="173898" rIns="179968" bIns="44166"/>
          <a:lstStyle/>
          <a:p>
            <a:pPr>
              <a:defRPr/>
            </a:pPr>
            <a:endParaRPr lang="de-DE" sz="2000" dirty="0">
              <a:solidFill>
                <a:schemeClr val="tx1"/>
              </a:solidFill>
            </a:endParaRPr>
          </a:p>
        </p:txBody>
      </p:sp>
      <p:sp>
        <p:nvSpPr>
          <p:cNvPr id="10243" name="Textfeld 1">
            <a:extLst>
              <a:ext uri="{FF2B5EF4-FFF2-40B4-BE49-F238E27FC236}">
                <a16:creationId xmlns:a16="http://schemas.microsoft.com/office/drawing/2014/main" xmlns="" id="{82256780-5E82-41A3-968C-9FC58F142E7C}"/>
              </a:ext>
            </a:extLst>
          </p:cNvPr>
          <p:cNvSpPr txBox="1">
            <a:spLocks noChangeArrowheads="1"/>
          </p:cNvSpPr>
          <p:nvPr/>
        </p:nvSpPr>
        <p:spPr bwMode="auto">
          <a:xfrm>
            <a:off x="1001713" y="549275"/>
            <a:ext cx="7129462"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Geneva" charset="-128"/>
              </a:defRPr>
            </a:lvl1pPr>
            <a:lvl2pPr marL="742950" indent="-285750">
              <a:spcBef>
                <a:spcPct val="20000"/>
              </a:spcBef>
              <a:buChar char="–"/>
              <a:defRPr sz="2800">
                <a:solidFill>
                  <a:schemeClr val="tx1"/>
                </a:solidFill>
                <a:latin typeface="Arial" panose="020B0604020202020204" pitchFamily="34" charset="0"/>
                <a:ea typeface="Geneva" charset="-128"/>
              </a:defRPr>
            </a:lvl2pPr>
            <a:lvl3pPr marL="1143000" indent="-228600">
              <a:spcBef>
                <a:spcPct val="20000"/>
              </a:spcBef>
              <a:buChar char="•"/>
              <a:defRPr sz="2400">
                <a:solidFill>
                  <a:schemeClr val="tx1"/>
                </a:solidFill>
                <a:latin typeface="Arial" panose="020B0604020202020204" pitchFamily="34" charset="0"/>
                <a:ea typeface="Geneva" charset="-128"/>
              </a:defRPr>
            </a:lvl3pPr>
            <a:lvl4pPr marL="1600200" indent="-228600">
              <a:spcBef>
                <a:spcPct val="20000"/>
              </a:spcBef>
              <a:buChar char="–"/>
              <a:defRPr sz="2000">
                <a:solidFill>
                  <a:schemeClr val="tx1"/>
                </a:solidFill>
                <a:latin typeface="Arial" panose="020B0604020202020204" pitchFamily="34" charset="0"/>
                <a:ea typeface="Geneva" charset="-128"/>
              </a:defRPr>
            </a:lvl4pPr>
            <a:lvl5pPr marL="2057400" indent="-228600">
              <a:spcBef>
                <a:spcPct val="20000"/>
              </a:spcBef>
              <a:buChar char="»"/>
              <a:defRPr sz="2000">
                <a:solidFill>
                  <a:schemeClr val="tx1"/>
                </a:solidFill>
                <a:latin typeface="Arial" panose="020B0604020202020204" pitchFamily="34" charset="0"/>
                <a:ea typeface="Genev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9pPr>
          </a:lstStyle>
          <a:p>
            <a:pPr algn="ctr" eaLnBrk="1" hangingPunct="1">
              <a:spcBef>
                <a:spcPct val="0"/>
              </a:spcBef>
              <a:buFontTx/>
              <a:buNone/>
            </a:pPr>
            <a:r>
              <a:rPr lang="de-DE" altLang="de-DE" sz="4800" b="1">
                <a:solidFill>
                  <a:srgbClr val="CEB710"/>
                </a:solidFill>
              </a:rPr>
              <a:t>APC-Sozialhilfe</a:t>
            </a:r>
          </a:p>
          <a:p>
            <a:pPr eaLnBrk="1" hangingPunct="1">
              <a:spcBef>
                <a:spcPct val="0"/>
              </a:spcBef>
              <a:buFontTx/>
              <a:buNone/>
            </a:pPr>
            <a:endParaRPr lang="de-DE" altLang="de-DE" sz="2000"/>
          </a:p>
        </p:txBody>
      </p:sp>
      <p:pic>
        <p:nvPicPr>
          <p:cNvPr id="10244" name="Picture 4" descr="logo_apc_blau">
            <a:extLst>
              <a:ext uri="{FF2B5EF4-FFF2-40B4-BE49-F238E27FC236}">
                <a16:creationId xmlns:a16="http://schemas.microsoft.com/office/drawing/2014/main" xmlns="" id="{6B660315-8A33-48EF-BDC7-E3F92A4FF4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2088" y="5935663"/>
            <a:ext cx="1081087"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 name="Diagramm 8">
            <a:extLst>
              <a:ext uri="{FF2B5EF4-FFF2-40B4-BE49-F238E27FC236}">
                <a16:creationId xmlns:a16="http://schemas.microsoft.com/office/drawing/2014/main" xmlns="" id="{36F8FD73-2460-4961-BD2F-169906C3BB49}"/>
              </a:ext>
            </a:extLst>
          </p:cNvPr>
          <p:cNvGraphicFramePr>
            <a:graphicFrameLocks/>
          </p:cNvGraphicFramePr>
          <p:nvPr/>
        </p:nvGraphicFramePr>
        <p:xfrm>
          <a:off x="1331640" y="1588607"/>
          <a:ext cx="5856287" cy="5420568"/>
        </p:xfrm>
        <a:graphic>
          <a:graphicData uri="http://schemas.openxmlformats.org/drawingml/2006/chart">
            <c:chart xmlns:c="http://schemas.openxmlformats.org/drawingml/2006/chart" xmlns:r="http://schemas.openxmlformats.org/officeDocument/2006/relationships" r:id="rId3"/>
          </a:graphicData>
        </a:graphic>
      </p:graphicFrame>
      <p:sp>
        <p:nvSpPr>
          <p:cNvPr id="10246" name="Textfeld 1">
            <a:extLst>
              <a:ext uri="{FF2B5EF4-FFF2-40B4-BE49-F238E27FC236}">
                <a16:creationId xmlns:a16="http://schemas.microsoft.com/office/drawing/2014/main" xmlns="" id="{F61CA629-9167-45AD-AFE6-B00739DC7558}"/>
              </a:ext>
            </a:extLst>
          </p:cNvPr>
          <p:cNvSpPr txBox="1">
            <a:spLocks noChangeArrowheads="1"/>
          </p:cNvSpPr>
          <p:nvPr/>
        </p:nvSpPr>
        <p:spPr bwMode="auto">
          <a:xfrm>
            <a:off x="2851150" y="1624013"/>
            <a:ext cx="34305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Geneva" charset="-128"/>
              </a:defRPr>
            </a:lvl1pPr>
            <a:lvl2pPr marL="742950" indent="-285750">
              <a:spcBef>
                <a:spcPct val="20000"/>
              </a:spcBef>
              <a:buChar char="–"/>
              <a:defRPr sz="2800">
                <a:solidFill>
                  <a:schemeClr val="tx1"/>
                </a:solidFill>
                <a:latin typeface="Arial" panose="020B0604020202020204" pitchFamily="34" charset="0"/>
                <a:ea typeface="Geneva" charset="-128"/>
              </a:defRPr>
            </a:lvl2pPr>
            <a:lvl3pPr marL="1143000" indent="-228600">
              <a:spcBef>
                <a:spcPct val="20000"/>
              </a:spcBef>
              <a:buChar char="•"/>
              <a:defRPr sz="2400">
                <a:solidFill>
                  <a:schemeClr val="tx1"/>
                </a:solidFill>
                <a:latin typeface="Arial" panose="020B0604020202020204" pitchFamily="34" charset="0"/>
                <a:ea typeface="Geneva" charset="-128"/>
              </a:defRPr>
            </a:lvl3pPr>
            <a:lvl4pPr marL="1600200" indent="-228600">
              <a:spcBef>
                <a:spcPct val="20000"/>
              </a:spcBef>
              <a:buChar char="–"/>
              <a:defRPr sz="2000">
                <a:solidFill>
                  <a:schemeClr val="tx1"/>
                </a:solidFill>
                <a:latin typeface="Arial" panose="020B0604020202020204" pitchFamily="34" charset="0"/>
                <a:ea typeface="Geneva" charset="-128"/>
              </a:defRPr>
            </a:lvl4pPr>
            <a:lvl5pPr marL="2057400" indent="-228600">
              <a:spcBef>
                <a:spcPct val="20000"/>
              </a:spcBef>
              <a:buChar char="»"/>
              <a:defRPr sz="2000">
                <a:solidFill>
                  <a:schemeClr val="tx1"/>
                </a:solidFill>
                <a:latin typeface="Arial" panose="020B0604020202020204" pitchFamily="34" charset="0"/>
                <a:ea typeface="Genev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9pPr>
          </a:lstStyle>
          <a:p>
            <a:pPr eaLnBrk="1" hangingPunct="1">
              <a:spcBef>
                <a:spcPct val="0"/>
              </a:spcBef>
              <a:buFontTx/>
              <a:buNone/>
            </a:pPr>
            <a:r>
              <a:rPr lang="de-DE" altLang="de-DE" sz="1800" b="1"/>
              <a:t>Mittelverwendung 2011 - 2018</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Grafik 20">
            <a:extLst>
              <a:ext uri="{FF2B5EF4-FFF2-40B4-BE49-F238E27FC236}">
                <a16:creationId xmlns:a16="http://schemas.microsoft.com/office/drawing/2014/main" xmlns="" id="{7CE77C1B-FCEE-4DCD-B428-6DC745C597F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21263" y="2316163"/>
            <a:ext cx="36195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9">
            <a:extLst>
              <a:ext uri="{FF2B5EF4-FFF2-40B4-BE49-F238E27FC236}">
                <a16:creationId xmlns:a16="http://schemas.microsoft.com/office/drawing/2014/main" xmlns="" id="{8E017C93-00B8-4076-BA9F-96C4BACFD1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8213" y="3138488"/>
            <a:ext cx="1273175" cy="993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7" descr="C:\Users\Petra\Pictures\Logos div\Logo_ORF-III_0.jpg">
            <a:extLst>
              <a:ext uri="{FF2B5EF4-FFF2-40B4-BE49-F238E27FC236}">
                <a16:creationId xmlns:a16="http://schemas.microsoft.com/office/drawing/2014/main" xmlns="" id="{95378156-4ED4-46CF-A74E-D7B2CE8C82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88275" y="6099175"/>
            <a:ext cx="108585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a:extLst>
              <a:ext uri="{FF2B5EF4-FFF2-40B4-BE49-F238E27FC236}">
                <a16:creationId xmlns:a16="http://schemas.microsoft.com/office/drawing/2014/main" xmlns="" id="{1CB6131D-AA9D-417E-A498-9AE376098A81}"/>
              </a:ext>
            </a:extLst>
          </p:cNvPr>
          <p:cNvSpPr>
            <a:spLocks noGrp="1" noChangeArrowheads="1"/>
          </p:cNvSpPr>
          <p:nvPr>
            <p:ph type="title"/>
          </p:nvPr>
        </p:nvSpPr>
        <p:spPr>
          <a:xfrm>
            <a:off x="0" y="0"/>
            <a:ext cx="684213" cy="6858000"/>
          </a:xfrm>
          <a:solidFill>
            <a:srgbClr val="B3EAAC"/>
          </a:solidFill>
        </p:spPr>
        <p:txBody>
          <a:bodyPr lIns="179968" tIns="173898" rIns="179968" bIns="44166"/>
          <a:lstStyle/>
          <a:p>
            <a:pPr>
              <a:defRPr/>
            </a:pPr>
            <a:endParaRPr lang="de-DE" sz="2000" dirty="0">
              <a:solidFill>
                <a:schemeClr val="tx1"/>
              </a:solidFill>
            </a:endParaRPr>
          </a:p>
        </p:txBody>
      </p:sp>
      <p:sp>
        <p:nvSpPr>
          <p:cNvPr id="11270" name="Textfeld 9">
            <a:extLst>
              <a:ext uri="{FF2B5EF4-FFF2-40B4-BE49-F238E27FC236}">
                <a16:creationId xmlns:a16="http://schemas.microsoft.com/office/drawing/2014/main" xmlns="" id="{884CE742-623F-4010-9041-60B997B37E63}"/>
              </a:ext>
            </a:extLst>
          </p:cNvPr>
          <p:cNvSpPr txBox="1">
            <a:spLocks noChangeArrowheads="1"/>
          </p:cNvSpPr>
          <p:nvPr/>
        </p:nvSpPr>
        <p:spPr bwMode="auto">
          <a:xfrm>
            <a:off x="1008063" y="549275"/>
            <a:ext cx="71278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Geneva" charset="-128"/>
              </a:defRPr>
            </a:lvl1pPr>
            <a:lvl2pPr marL="742950" indent="-285750">
              <a:spcBef>
                <a:spcPct val="20000"/>
              </a:spcBef>
              <a:buChar char="–"/>
              <a:defRPr sz="2800">
                <a:solidFill>
                  <a:schemeClr val="tx1"/>
                </a:solidFill>
                <a:latin typeface="Arial" panose="020B0604020202020204" pitchFamily="34" charset="0"/>
                <a:ea typeface="Geneva" charset="-128"/>
              </a:defRPr>
            </a:lvl2pPr>
            <a:lvl3pPr marL="1143000" indent="-228600">
              <a:spcBef>
                <a:spcPct val="20000"/>
              </a:spcBef>
              <a:buChar char="•"/>
              <a:defRPr sz="2400">
                <a:solidFill>
                  <a:schemeClr val="tx1"/>
                </a:solidFill>
                <a:latin typeface="Arial" panose="020B0604020202020204" pitchFamily="34" charset="0"/>
                <a:ea typeface="Geneva" charset="-128"/>
              </a:defRPr>
            </a:lvl3pPr>
            <a:lvl4pPr marL="1600200" indent="-228600">
              <a:spcBef>
                <a:spcPct val="20000"/>
              </a:spcBef>
              <a:buChar char="–"/>
              <a:defRPr sz="2000">
                <a:solidFill>
                  <a:schemeClr val="tx1"/>
                </a:solidFill>
                <a:latin typeface="Arial" panose="020B0604020202020204" pitchFamily="34" charset="0"/>
                <a:ea typeface="Geneva" charset="-128"/>
              </a:defRPr>
            </a:lvl4pPr>
            <a:lvl5pPr marL="2057400" indent="-228600">
              <a:spcBef>
                <a:spcPct val="20000"/>
              </a:spcBef>
              <a:buChar char="»"/>
              <a:defRPr sz="2000">
                <a:solidFill>
                  <a:schemeClr val="tx1"/>
                </a:solidFill>
                <a:latin typeface="Arial" panose="020B0604020202020204" pitchFamily="34" charset="0"/>
                <a:ea typeface="Genev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charset="-128"/>
              </a:defRPr>
            </a:lvl9pPr>
          </a:lstStyle>
          <a:p>
            <a:pPr algn="ctr" eaLnBrk="1" hangingPunct="1">
              <a:spcBef>
                <a:spcPct val="0"/>
              </a:spcBef>
              <a:buFontTx/>
              <a:buNone/>
            </a:pPr>
            <a:r>
              <a:rPr lang="de-DE" altLang="de-DE" sz="4800" b="1">
                <a:solidFill>
                  <a:srgbClr val="CEB710"/>
                </a:solidFill>
              </a:rPr>
              <a:t>Kooperationspartner</a:t>
            </a:r>
            <a:endParaRPr lang="de-DE" altLang="de-DE" sz="2000"/>
          </a:p>
        </p:txBody>
      </p:sp>
      <p:pic>
        <p:nvPicPr>
          <p:cNvPr id="11271" name="Grafik 1">
            <a:extLst>
              <a:ext uri="{FF2B5EF4-FFF2-40B4-BE49-F238E27FC236}">
                <a16:creationId xmlns:a16="http://schemas.microsoft.com/office/drawing/2014/main" xmlns="" id="{81B3E0AC-A57D-4226-B320-1CD115A9177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41663" y="3478213"/>
            <a:ext cx="17780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Grafik 3">
            <a:extLst>
              <a:ext uri="{FF2B5EF4-FFF2-40B4-BE49-F238E27FC236}">
                <a16:creationId xmlns:a16="http://schemas.microsoft.com/office/drawing/2014/main" xmlns="" id="{9CA14B76-C7AC-4EDA-921E-BF796FD145F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11250" y="5684838"/>
            <a:ext cx="1228725"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Grafik 5">
            <a:extLst>
              <a:ext uri="{FF2B5EF4-FFF2-40B4-BE49-F238E27FC236}">
                <a16:creationId xmlns:a16="http://schemas.microsoft.com/office/drawing/2014/main" xmlns="" id="{712B1E09-85B1-40E3-9FD6-A3CE52B3E11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530975" y="5013325"/>
            <a:ext cx="241300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4" name="Grafik 6">
            <a:extLst>
              <a:ext uri="{FF2B5EF4-FFF2-40B4-BE49-F238E27FC236}">
                <a16:creationId xmlns:a16="http://schemas.microsoft.com/office/drawing/2014/main" xmlns="" id="{0CD5ECB7-9DB5-4EF9-8594-65AA60FCA1A3}"/>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981950" y="4094163"/>
            <a:ext cx="8890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5" name="Grafik 9">
            <a:extLst>
              <a:ext uri="{FF2B5EF4-FFF2-40B4-BE49-F238E27FC236}">
                <a16:creationId xmlns:a16="http://schemas.microsoft.com/office/drawing/2014/main" xmlns="" id="{FF9DE9CA-0047-4FC0-8F93-871DF6047391}"/>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990600" y="1304925"/>
            <a:ext cx="2828925"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6" name="Grafik 10">
            <a:extLst>
              <a:ext uri="{FF2B5EF4-FFF2-40B4-BE49-F238E27FC236}">
                <a16:creationId xmlns:a16="http://schemas.microsoft.com/office/drawing/2014/main" xmlns="" id="{979649D1-1CAF-4EE2-9A64-BAF24DFCAA45}"/>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021263" y="6111875"/>
            <a:ext cx="2513012"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7" name="Grafik 11">
            <a:extLst>
              <a:ext uri="{FF2B5EF4-FFF2-40B4-BE49-F238E27FC236}">
                <a16:creationId xmlns:a16="http://schemas.microsoft.com/office/drawing/2014/main" xmlns="" id="{A4B88ED0-D130-4717-A6A7-EA687A6CE7F1}"/>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027113" y="2506663"/>
            <a:ext cx="2019300"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8" name="Grafik 12">
            <a:extLst>
              <a:ext uri="{FF2B5EF4-FFF2-40B4-BE49-F238E27FC236}">
                <a16:creationId xmlns:a16="http://schemas.microsoft.com/office/drawing/2014/main" xmlns="" id="{49220EF0-F740-458C-A8E1-EF2E75910464}"/>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135563" y="1319213"/>
            <a:ext cx="1835150" cy="13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9" name="Grafik 14">
            <a:extLst>
              <a:ext uri="{FF2B5EF4-FFF2-40B4-BE49-F238E27FC236}">
                <a16:creationId xmlns:a16="http://schemas.microsoft.com/office/drawing/2014/main" xmlns="" id="{71FAEBA0-9E08-49EA-BB6C-0DF493D56CE1}"/>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5724525" y="3719513"/>
            <a:ext cx="1666875"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0" name="Grafik 15">
            <a:extLst>
              <a:ext uri="{FF2B5EF4-FFF2-40B4-BE49-F238E27FC236}">
                <a16:creationId xmlns:a16="http://schemas.microsoft.com/office/drawing/2014/main" xmlns="" id="{4560F10D-4442-41ED-8DB8-D946E3C8944E}"/>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750888" y="4983163"/>
            <a:ext cx="2135187"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1" name="Grafik 16">
            <a:extLst>
              <a:ext uri="{FF2B5EF4-FFF2-40B4-BE49-F238E27FC236}">
                <a16:creationId xmlns:a16="http://schemas.microsoft.com/office/drawing/2014/main" xmlns="" id="{4E2B2C1B-17D7-41D4-9EAB-9554DBE0981F}"/>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7391400" y="3414713"/>
            <a:ext cx="15113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2" name="Grafik 18">
            <a:extLst>
              <a:ext uri="{FF2B5EF4-FFF2-40B4-BE49-F238E27FC236}">
                <a16:creationId xmlns:a16="http://schemas.microsoft.com/office/drawing/2014/main" xmlns="" id="{31BE38BD-5FF0-460C-98F0-039B8764390F}"/>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6734175" y="5684838"/>
            <a:ext cx="211455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3" name="Grafik 19">
            <a:extLst>
              <a:ext uri="{FF2B5EF4-FFF2-40B4-BE49-F238E27FC236}">
                <a16:creationId xmlns:a16="http://schemas.microsoft.com/office/drawing/2014/main" xmlns="" id="{396BAD9D-3CD6-43C3-969A-0911F3A6DC1B}"/>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3503613" y="2381250"/>
            <a:ext cx="1292225"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4" name="Grafik 21">
            <a:extLst>
              <a:ext uri="{FF2B5EF4-FFF2-40B4-BE49-F238E27FC236}">
                <a16:creationId xmlns:a16="http://schemas.microsoft.com/office/drawing/2014/main" xmlns="" id="{CEC77969-CD57-49E7-A0FD-698F979ED8FD}"/>
              </a:ext>
            </a:extLst>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869950" y="4214813"/>
            <a:ext cx="240665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5" name="Grafik 22">
            <a:extLst>
              <a:ext uri="{FF2B5EF4-FFF2-40B4-BE49-F238E27FC236}">
                <a16:creationId xmlns:a16="http://schemas.microsoft.com/office/drawing/2014/main" xmlns="" id="{905F2975-4662-4103-9B79-34CBD2FD92F4}"/>
              </a:ext>
            </a:extLst>
          </p:cNvPr>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5195888" y="4230688"/>
            <a:ext cx="882650" cy="96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6" name="Grafik 23">
            <a:extLst>
              <a:ext uri="{FF2B5EF4-FFF2-40B4-BE49-F238E27FC236}">
                <a16:creationId xmlns:a16="http://schemas.microsoft.com/office/drawing/2014/main" xmlns="" id="{6D6A89B1-E562-40E8-AF8F-67A95B9A54F3}"/>
              </a:ext>
            </a:extLst>
          </p:cNvPr>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4067175" y="1319213"/>
            <a:ext cx="882650" cy="103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7" name="Grafik 24">
            <a:extLst>
              <a:ext uri="{FF2B5EF4-FFF2-40B4-BE49-F238E27FC236}">
                <a16:creationId xmlns:a16="http://schemas.microsoft.com/office/drawing/2014/main" xmlns="" id="{ACDDB2FC-1D32-47EE-A696-98E5C8D49F2D}"/>
              </a:ext>
            </a:extLst>
          </p:cNvPr>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963613" y="3451225"/>
            <a:ext cx="1620837"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8" name="Grafik 25">
            <a:extLst>
              <a:ext uri="{FF2B5EF4-FFF2-40B4-BE49-F238E27FC236}">
                <a16:creationId xmlns:a16="http://schemas.microsoft.com/office/drawing/2014/main" xmlns="" id="{D23F50F5-96FB-4DC4-A1CD-9C268BCEF875}"/>
              </a:ext>
            </a:extLst>
          </p:cNvPr>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5948363" y="4268788"/>
            <a:ext cx="20447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9" name="Grafik 27">
            <a:extLst>
              <a:ext uri="{FF2B5EF4-FFF2-40B4-BE49-F238E27FC236}">
                <a16:creationId xmlns:a16="http://schemas.microsoft.com/office/drawing/2014/main" xmlns="" id="{0E208BC2-FF8B-426C-9BD7-8864CA47802C}"/>
              </a:ext>
            </a:extLst>
          </p:cNvPr>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3551238" y="4214813"/>
            <a:ext cx="152717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0" name="Picture 2" descr="C:\Users\Petra\Pictures\Logos div\nutundfeder.png">
            <a:extLst>
              <a:ext uri="{FF2B5EF4-FFF2-40B4-BE49-F238E27FC236}">
                <a16:creationId xmlns:a16="http://schemas.microsoft.com/office/drawing/2014/main" xmlns="" id="{869BF2F2-795F-4863-862E-ADFEA2C1AD4E}"/>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869950" y="6370638"/>
            <a:ext cx="1951038"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1" name="Picture 4">
            <a:extLst>
              <a:ext uri="{FF2B5EF4-FFF2-40B4-BE49-F238E27FC236}">
                <a16:creationId xmlns:a16="http://schemas.microsoft.com/office/drawing/2014/main" xmlns="" id="{B4EC53A9-4502-4D06-93AE-5007189554D8}"/>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134225" y="1304925"/>
            <a:ext cx="1001713" cy="1093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92" name="Picture 5">
            <a:extLst>
              <a:ext uri="{FF2B5EF4-FFF2-40B4-BE49-F238E27FC236}">
                <a16:creationId xmlns:a16="http://schemas.microsoft.com/office/drawing/2014/main" xmlns="" id="{F2A8FE4A-091B-47AB-A270-CF6C01FE85F8}"/>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551238" y="5375275"/>
            <a:ext cx="1577975" cy="1474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93" name="Grafik 26">
            <a:extLst>
              <a:ext uri="{FF2B5EF4-FFF2-40B4-BE49-F238E27FC236}">
                <a16:creationId xmlns:a16="http://schemas.microsoft.com/office/drawing/2014/main" xmlns="" id="{4A5A66EF-3867-411B-AD18-E502824A43C0}"/>
              </a:ext>
            </a:extLst>
          </p:cNvPr>
          <p:cNvPicPr>
            <a:picLocks noChangeAspect="1"/>
          </p:cNvPicPr>
          <p:nvPr/>
        </p:nvPicPr>
        <p:blipFill>
          <a:blip r:embed="rId27">
            <a:extLst>
              <a:ext uri="{28A0092B-C50C-407E-A947-70E740481C1C}">
                <a14:useLocalDpi xmlns:a14="http://schemas.microsoft.com/office/drawing/2010/main" val="0"/>
              </a:ext>
            </a:extLst>
          </a:blip>
          <a:srcRect/>
          <a:stretch>
            <a:fillRect/>
          </a:stretch>
        </p:blipFill>
        <p:spPr bwMode="auto">
          <a:xfrm>
            <a:off x="3009900" y="4957763"/>
            <a:ext cx="985838" cy="83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4" name="Picture 6" descr="C:\Users\Petra\Pictures\Logos div\orfsalzburg.png">
            <a:extLst>
              <a:ext uri="{FF2B5EF4-FFF2-40B4-BE49-F238E27FC236}">
                <a16:creationId xmlns:a16="http://schemas.microsoft.com/office/drawing/2014/main" xmlns="" id="{E8A5853C-6B97-4635-8E52-A1249A8838C8}"/>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8261350" y="1712913"/>
            <a:ext cx="882650"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5" name="Grafik 28">
            <a:extLst>
              <a:ext uri="{FF2B5EF4-FFF2-40B4-BE49-F238E27FC236}">
                <a16:creationId xmlns:a16="http://schemas.microsoft.com/office/drawing/2014/main" xmlns="" id="{6841D27E-923D-409B-A84F-D47A964207CA}"/>
              </a:ext>
            </a:extLst>
          </p:cNvPr>
          <p:cNvPicPr>
            <a:picLocks noChangeAspect="1"/>
          </p:cNvPicPr>
          <p:nvPr/>
        </p:nvPicPr>
        <p:blipFill>
          <a:blip r:embed="rId29">
            <a:extLst>
              <a:ext uri="{28A0092B-C50C-407E-A947-70E740481C1C}">
                <a14:useLocalDpi xmlns:a14="http://schemas.microsoft.com/office/drawing/2010/main" val="0"/>
              </a:ext>
            </a:extLst>
          </a:blip>
          <a:srcRect/>
          <a:stretch>
            <a:fillRect/>
          </a:stretch>
        </p:blipFill>
        <p:spPr bwMode="auto">
          <a:xfrm>
            <a:off x="4727575" y="5299075"/>
            <a:ext cx="1716088"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6" name="Picture 8">
            <a:extLst>
              <a:ext uri="{FF2B5EF4-FFF2-40B4-BE49-F238E27FC236}">
                <a16:creationId xmlns:a16="http://schemas.microsoft.com/office/drawing/2014/main" xmlns="" id="{4492B184-F26C-46A9-8BB8-A0F9139E6838}"/>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l="1527" t="2299" r="5782" b="15002"/>
          <a:stretch>
            <a:fillRect/>
          </a:stretch>
        </p:blipFill>
        <p:spPr bwMode="auto">
          <a:xfrm>
            <a:off x="938213" y="3076575"/>
            <a:ext cx="1762125" cy="636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97" name="Grafik 1">
            <a:extLst>
              <a:ext uri="{FF2B5EF4-FFF2-40B4-BE49-F238E27FC236}">
                <a16:creationId xmlns:a16="http://schemas.microsoft.com/office/drawing/2014/main" xmlns="" id="{F9C74A0E-BC40-482C-BBD1-A001064A0917}"/>
              </a:ext>
            </a:extLst>
          </p:cNvPr>
          <p:cNvPicPr>
            <a:picLocks noChangeAspect="1"/>
          </p:cNvPicPr>
          <p:nvPr/>
        </p:nvPicPr>
        <p:blipFill>
          <a:blip r:embed="rId31">
            <a:extLst>
              <a:ext uri="{28A0092B-C50C-407E-A947-70E740481C1C}">
                <a14:useLocalDpi xmlns:a14="http://schemas.microsoft.com/office/drawing/2010/main" val="0"/>
              </a:ext>
            </a:extLst>
          </a:blip>
          <a:srcRect/>
          <a:stretch>
            <a:fillRect/>
          </a:stretch>
        </p:blipFill>
        <p:spPr bwMode="auto">
          <a:xfrm>
            <a:off x="2470150" y="5849938"/>
            <a:ext cx="1343025"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Geneva"/>
        <a:cs typeface=""/>
      </a:majorFont>
      <a:minorFont>
        <a:latin typeface="Arial"/>
        <a:ea typeface="Genev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Geneva"/>
      <a:cs typeface=""/>
    </a:majorFont>
    <a:minorFont>
      <a:latin typeface="Arial"/>
      <a:ea typeface="Genev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Geneva"/>
      <a:cs typeface=""/>
    </a:majorFont>
    <a:minorFont>
      <a:latin typeface="Arial"/>
      <a:ea typeface="Genev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1815</Words>
  <Application>Microsoft Office PowerPoint</Application>
  <PresentationFormat>On-screen Show (4:3)</PresentationFormat>
  <Paragraphs>227</Paragraphs>
  <Slides>44</Slides>
  <Notes>0</Notes>
  <HiddenSlides>0</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Standarddesign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Alpine Peace Crossing</dc:title>
  <dc:creator>Manfred Schwab</dc:creator>
  <cp:lastModifiedBy>Christian</cp:lastModifiedBy>
  <cp:revision>138</cp:revision>
  <dcterms:created xsi:type="dcterms:W3CDTF">2011-09-17T09:48:07Z</dcterms:created>
  <dcterms:modified xsi:type="dcterms:W3CDTF">2019-06-30T18:35:00Z</dcterms:modified>
</cp:coreProperties>
</file>